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17"/>
  </p:notesMasterIdLst>
  <p:sldIdLst>
    <p:sldId id="302" r:id="rId2"/>
    <p:sldId id="331" r:id="rId3"/>
    <p:sldId id="332" r:id="rId4"/>
    <p:sldId id="334" r:id="rId5"/>
    <p:sldId id="335" r:id="rId6"/>
    <p:sldId id="336" r:id="rId7"/>
    <p:sldId id="342" r:id="rId8"/>
    <p:sldId id="343" r:id="rId9"/>
    <p:sldId id="344" r:id="rId10"/>
    <p:sldId id="345" r:id="rId11"/>
    <p:sldId id="337" r:id="rId12"/>
    <p:sldId id="338" r:id="rId13"/>
    <p:sldId id="339" r:id="rId14"/>
    <p:sldId id="340" r:id="rId15"/>
    <p:sldId id="34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CBB35857-D140-42A1-8B9F-F8D43F8925D1}">
          <p14:sldIdLst>
            <p14:sldId id="302"/>
            <p14:sldId id="331"/>
            <p14:sldId id="332"/>
            <p14:sldId id="334"/>
            <p14:sldId id="335"/>
            <p14:sldId id="336"/>
            <p14:sldId id="342"/>
            <p14:sldId id="343"/>
            <p14:sldId id="344"/>
            <p14:sldId id="345"/>
          </p14:sldIdLst>
        </p14:section>
        <p14:section name="Links zu den Quellen" id="{1273A7D0-367B-4284-A2C9-AAC250245CC4}">
          <p14:sldIdLst>
            <p14:sldId id="337"/>
            <p14:sldId id="338"/>
            <p14:sldId id="339"/>
            <p14:sldId id="340"/>
            <p14:sldId id="34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96B6"/>
    <a:srgbClr val="E9F9FD"/>
    <a:srgbClr val="FF9933"/>
    <a:srgbClr val="FFA74F"/>
    <a:srgbClr val="FFF5EB"/>
    <a:srgbClr val="FFCB97"/>
    <a:srgbClr val="CC0066"/>
    <a:srgbClr val="EA0075"/>
    <a:srgbClr val="FFCDE6"/>
    <a:srgbClr val="FFB9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8CD1B6-D60F-4F51-A460-6A74442B660E}" v="3" dt="2025-07-25T08:06:42.1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93" autoAdjust="0"/>
    <p:restoredTop sz="74978" autoAdjust="0"/>
  </p:normalViewPr>
  <p:slideViewPr>
    <p:cSldViewPr snapToGrid="0">
      <p:cViewPr varScale="1">
        <p:scale>
          <a:sx n="54" d="100"/>
          <a:sy n="54" d="100"/>
        </p:scale>
        <p:origin x="126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51BEA-C714-4AED-9112-4500DB899A85}" type="datetimeFigureOut">
              <a:rPr lang="en-AU" smtClean="0"/>
              <a:t>25/07/2025</a:t>
            </a:fld>
            <a:endParaRPr lang="en-AU"/>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AU"/>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039DB4-C640-4EE0-A5E6-22F889456E1C}" type="slidenum">
              <a:rPr lang="en-AU" smtClean="0"/>
              <a:t>‹Nr.›</a:t>
            </a:fld>
            <a:endParaRPr lang="en-AU"/>
          </a:p>
        </p:txBody>
      </p:sp>
    </p:spTree>
    <p:extLst>
      <p:ext uri="{BB962C8B-B14F-4D97-AF65-F5344CB8AC3E}">
        <p14:creationId xmlns:p14="http://schemas.microsoft.com/office/powerpoint/2010/main" val="1837002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4</a:t>
            </a:fld>
            <a:endParaRPr lang="en-AU"/>
          </a:p>
        </p:txBody>
      </p:sp>
    </p:spTree>
    <p:extLst>
      <p:ext uri="{BB962C8B-B14F-4D97-AF65-F5344CB8AC3E}">
        <p14:creationId xmlns:p14="http://schemas.microsoft.com/office/powerpoint/2010/main" val="20853171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25A54-CED7-81E7-73D1-51EB7915C06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668A42-6D15-9175-2FD0-0A62A231DD7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AF11EBC-01AF-28CA-99AB-3C0BFA8578EB}"/>
              </a:ext>
            </a:extLst>
          </p:cNvPr>
          <p:cNvSpPr>
            <a:spLocks noGrp="1"/>
          </p:cNvSpPr>
          <p:nvPr>
            <p:ph type="body" idx="1"/>
          </p:nvPr>
        </p:nvSpPr>
        <p:spPr/>
        <p:txBody>
          <a:bodyPr/>
          <a:lstStyle/>
          <a:p>
            <a:r>
              <a:rPr lang="de-AT" dirty="0"/>
              <a:t>https://vki.at/greenwashing-check</a:t>
            </a:r>
          </a:p>
          <a:p>
            <a:r>
              <a:rPr lang="de-AT" dirty="0"/>
              <a:t>https://www.wko.at/nachhaltigkeit/eu-richtlinien-greenwashing</a:t>
            </a:r>
          </a:p>
          <a:p>
            <a:r>
              <a:rPr lang="de-AT" dirty="0"/>
              <a:t>https://www.wko.at/wettbewerbsrecht/recht-gegen-unlauteren-wettbewerb-ueberblick</a:t>
            </a:r>
          </a:p>
          <a:p>
            <a:endParaRPr lang="de-AT" dirty="0"/>
          </a:p>
        </p:txBody>
      </p:sp>
      <p:sp>
        <p:nvSpPr>
          <p:cNvPr id="4" name="Foliennummernplatzhalter 3">
            <a:extLst>
              <a:ext uri="{FF2B5EF4-FFF2-40B4-BE49-F238E27FC236}">
                <a16:creationId xmlns:a16="http://schemas.microsoft.com/office/drawing/2014/main" id="{5BD556EF-46E8-E396-42FE-F21129856682}"/>
              </a:ext>
            </a:extLst>
          </p:cNvPr>
          <p:cNvSpPr>
            <a:spLocks noGrp="1"/>
          </p:cNvSpPr>
          <p:nvPr>
            <p:ph type="sldNum" sz="quarter" idx="5"/>
          </p:nvPr>
        </p:nvSpPr>
        <p:spPr/>
        <p:txBody>
          <a:bodyPr/>
          <a:lstStyle/>
          <a:p>
            <a:fld id="{0F039DB4-C640-4EE0-A5E6-22F889456E1C}" type="slidenum">
              <a:rPr lang="en-AU" smtClean="0"/>
              <a:t>14</a:t>
            </a:fld>
            <a:endParaRPr lang="en-AU"/>
          </a:p>
        </p:txBody>
      </p:sp>
    </p:spTree>
    <p:extLst>
      <p:ext uri="{BB962C8B-B14F-4D97-AF65-F5344CB8AC3E}">
        <p14:creationId xmlns:p14="http://schemas.microsoft.com/office/powerpoint/2010/main" val="1920683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59338-140D-653F-D1DD-604D614A1F7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422A6D9-D9ED-CB89-A5A4-EDC8EDD40FF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845745A-A38C-CDC5-ABD4-7D95772733D9}"/>
              </a:ext>
            </a:extLst>
          </p:cNvPr>
          <p:cNvSpPr>
            <a:spLocks noGrp="1"/>
          </p:cNvSpPr>
          <p:nvPr>
            <p:ph type="body" idx="1"/>
          </p:nvPr>
        </p:nvSpPr>
        <p:spPr/>
        <p:txBody>
          <a:bodyPr/>
          <a:lstStyle/>
          <a:p>
            <a:r>
              <a:rPr lang="de-AT" dirty="0"/>
              <a:t>https://www.oesterreich.gv.at/themen/notfaelle_unfaelle_und_kriminalitaet/unfall/Seite.2895000.html</a:t>
            </a:r>
          </a:p>
          <a:p>
            <a:r>
              <a:rPr lang="de-AT" dirty="0"/>
              <a:t>https://www.wko.at/gewerberecht/produkthaftung</a:t>
            </a:r>
          </a:p>
          <a:p>
            <a:r>
              <a:rPr lang="de-AT" dirty="0"/>
              <a:t>https://finanznavi.gv.at/themen/konsumentinnenschutz/gewaehrleistung-garantie-und-co#gewaehrleistungundgarantie</a:t>
            </a:r>
          </a:p>
          <a:p>
            <a:r>
              <a:rPr lang="de-AT" dirty="0"/>
              <a:t>https://www.youtube.com/watch?v=b-Xmy60ImCw&amp;t=1s</a:t>
            </a:r>
          </a:p>
        </p:txBody>
      </p:sp>
      <p:sp>
        <p:nvSpPr>
          <p:cNvPr id="4" name="Foliennummernplatzhalter 3">
            <a:extLst>
              <a:ext uri="{FF2B5EF4-FFF2-40B4-BE49-F238E27FC236}">
                <a16:creationId xmlns:a16="http://schemas.microsoft.com/office/drawing/2014/main" id="{01B93057-5816-BD90-952B-17C9A8E10EDC}"/>
              </a:ext>
            </a:extLst>
          </p:cNvPr>
          <p:cNvSpPr>
            <a:spLocks noGrp="1"/>
          </p:cNvSpPr>
          <p:nvPr>
            <p:ph type="sldNum" sz="quarter" idx="5"/>
          </p:nvPr>
        </p:nvSpPr>
        <p:spPr/>
        <p:txBody>
          <a:bodyPr/>
          <a:lstStyle/>
          <a:p>
            <a:fld id="{0F039DB4-C640-4EE0-A5E6-22F889456E1C}" type="slidenum">
              <a:rPr lang="en-AU" smtClean="0"/>
              <a:t>15</a:t>
            </a:fld>
            <a:endParaRPr lang="en-AU"/>
          </a:p>
        </p:txBody>
      </p:sp>
    </p:spTree>
    <p:extLst>
      <p:ext uri="{BB962C8B-B14F-4D97-AF65-F5344CB8AC3E}">
        <p14:creationId xmlns:p14="http://schemas.microsoft.com/office/powerpoint/2010/main" val="2968942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5</a:t>
            </a:fld>
            <a:endParaRPr lang="en-AU"/>
          </a:p>
        </p:txBody>
      </p:sp>
    </p:spTree>
    <p:extLst>
      <p:ext uri="{BB962C8B-B14F-4D97-AF65-F5344CB8AC3E}">
        <p14:creationId xmlns:p14="http://schemas.microsoft.com/office/powerpoint/2010/main" val="711415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7</a:t>
            </a:fld>
            <a:endParaRPr lang="en-AU"/>
          </a:p>
        </p:txBody>
      </p:sp>
    </p:spTree>
    <p:extLst>
      <p:ext uri="{BB962C8B-B14F-4D97-AF65-F5344CB8AC3E}">
        <p14:creationId xmlns:p14="http://schemas.microsoft.com/office/powerpoint/2010/main" val="226755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3A1BC3-BFD3-51C0-822D-5A1EFAE42BD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2202381-97D3-3DEA-4A56-54E5C99CE87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1704CAC-6D8F-99D8-A087-6155AAD3F0BA}"/>
              </a:ext>
            </a:extLst>
          </p:cNvPr>
          <p:cNvSpPr>
            <a:spLocks noGrp="1"/>
          </p:cNvSpPr>
          <p:nvPr>
            <p:ph type="body" idx="1"/>
          </p:nvPr>
        </p:nvSpPr>
        <p:spPr/>
        <p:txBody>
          <a:bodyPr/>
          <a:lstStyle/>
          <a:p>
            <a:endParaRPr lang="de-AT" dirty="0"/>
          </a:p>
        </p:txBody>
      </p:sp>
      <p:sp>
        <p:nvSpPr>
          <p:cNvPr id="4" name="Foliennummernplatzhalter 3">
            <a:extLst>
              <a:ext uri="{FF2B5EF4-FFF2-40B4-BE49-F238E27FC236}">
                <a16:creationId xmlns:a16="http://schemas.microsoft.com/office/drawing/2014/main" id="{76E4717E-1E67-96B6-8087-95F1E63E9994}"/>
              </a:ext>
            </a:extLst>
          </p:cNvPr>
          <p:cNvSpPr>
            <a:spLocks noGrp="1"/>
          </p:cNvSpPr>
          <p:nvPr>
            <p:ph type="sldNum" sz="quarter" idx="5"/>
          </p:nvPr>
        </p:nvSpPr>
        <p:spPr/>
        <p:txBody>
          <a:bodyPr/>
          <a:lstStyle/>
          <a:p>
            <a:fld id="{0F039DB4-C640-4EE0-A5E6-22F889456E1C}" type="slidenum">
              <a:rPr lang="en-AU" smtClean="0"/>
              <a:t>8</a:t>
            </a:fld>
            <a:endParaRPr lang="en-AU"/>
          </a:p>
        </p:txBody>
      </p:sp>
    </p:spTree>
    <p:extLst>
      <p:ext uri="{BB962C8B-B14F-4D97-AF65-F5344CB8AC3E}">
        <p14:creationId xmlns:p14="http://schemas.microsoft.com/office/powerpoint/2010/main" val="3505198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9F740-AB02-1083-C7F8-B3FD9A5773C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F7768B0-4A14-B2A9-8057-CD8955BA3DF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D32A751D-7257-F75F-8AB7-7445086E7DAC}"/>
              </a:ext>
            </a:extLst>
          </p:cNvPr>
          <p:cNvSpPr>
            <a:spLocks noGrp="1"/>
          </p:cNvSpPr>
          <p:nvPr>
            <p:ph type="body" idx="1"/>
          </p:nvPr>
        </p:nvSpPr>
        <p:spPr/>
        <p:txBody>
          <a:bodyPr/>
          <a:lstStyle/>
          <a:p>
            <a:endParaRPr lang="de-AT" dirty="0"/>
          </a:p>
        </p:txBody>
      </p:sp>
      <p:sp>
        <p:nvSpPr>
          <p:cNvPr id="4" name="Foliennummernplatzhalter 3">
            <a:extLst>
              <a:ext uri="{FF2B5EF4-FFF2-40B4-BE49-F238E27FC236}">
                <a16:creationId xmlns:a16="http://schemas.microsoft.com/office/drawing/2014/main" id="{E9142FBA-4A8C-F212-9DB6-37CCD9C8A6C7}"/>
              </a:ext>
            </a:extLst>
          </p:cNvPr>
          <p:cNvSpPr>
            <a:spLocks noGrp="1"/>
          </p:cNvSpPr>
          <p:nvPr>
            <p:ph type="sldNum" sz="quarter" idx="5"/>
          </p:nvPr>
        </p:nvSpPr>
        <p:spPr/>
        <p:txBody>
          <a:bodyPr/>
          <a:lstStyle/>
          <a:p>
            <a:fld id="{0F039DB4-C640-4EE0-A5E6-22F889456E1C}" type="slidenum">
              <a:rPr lang="en-AU" smtClean="0"/>
              <a:t>9</a:t>
            </a:fld>
            <a:endParaRPr lang="en-AU"/>
          </a:p>
        </p:txBody>
      </p:sp>
    </p:spTree>
    <p:extLst>
      <p:ext uri="{BB962C8B-B14F-4D97-AF65-F5344CB8AC3E}">
        <p14:creationId xmlns:p14="http://schemas.microsoft.com/office/powerpoint/2010/main" val="2810498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DEC7E-79FF-D9F8-1905-63BA2F9A060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75945D8-C356-0700-7DC5-4243FB779C1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D004831-6791-82E0-0F60-EF6A736CBD2B}"/>
              </a:ext>
            </a:extLst>
          </p:cNvPr>
          <p:cNvSpPr>
            <a:spLocks noGrp="1"/>
          </p:cNvSpPr>
          <p:nvPr>
            <p:ph type="body" idx="1"/>
          </p:nvPr>
        </p:nvSpPr>
        <p:spPr/>
        <p:txBody>
          <a:bodyPr/>
          <a:lstStyle/>
          <a:p>
            <a:endParaRPr lang="de-AT" dirty="0"/>
          </a:p>
        </p:txBody>
      </p:sp>
      <p:sp>
        <p:nvSpPr>
          <p:cNvPr id="4" name="Foliennummernplatzhalter 3">
            <a:extLst>
              <a:ext uri="{FF2B5EF4-FFF2-40B4-BE49-F238E27FC236}">
                <a16:creationId xmlns:a16="http://schemas.microsoft.com/office/drawing/2014/main" id="{01A4DC2B-4F5E-333B-75A5-AB5A59E3A64E}"/>
              </a:ext>
            </a:extLst>
          </p:cNvPr>
          <p:cNvSpPr>
            <a:spLocks noGrp="1"/>
          </p:cNvSpPr>
          <p:nvPr>
            <p:ph type="sldNum" sz="quarter" idx="5"/>
          </p:nvPr>
        </p:nvSpPr>
        <p:spPr/>
        <p:txBody>
          <a:bodyPr/>
          <a:lstStyle/>
          <a:p>
            <a:fld id="{0F039DB4-C640-4EE0-A5E6-22F889456E1C}" type="slidenum">
              <a:rPr lang="en-AU" smtClean="0"/>
              <a:t>10</a:t>
            </a:fld>
            <a:endParaRPr lang="en-AU"/>
          </a:p>
        </p:txBody>
      </p:sp>
    </p:spTree>
    <p:extLst>
      <p:ext uri="{BB962C8B-B14F-4D97-AF65-F5344CB8AC3E}">
        <p14:creationId xmlns:p14="http://schemas.microsoft.com/office/powerpoint/2010/main" val="195862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1200" dirty="0"/>
              <a:t>https://www.arbeiterkammer.at/beratung/arbeitundrecht/Arbeitszeit/ArbeitszeitundRuhepausen/Ihr_Recht_auf_Pausen_am_Arbeitsplatz.html</a:t>
            </a:r>
          </a:p>
          <a:p>
            <a:pPr marL="0" marR="0" lvl="0" indent="0" algn="l" defTabSz="914400" rtl="0" eaLnBrk="1" fontAlgn="auto" latinLnBrk="0" hangingPunct="1">
              <a:lnSpc>
                <a:spcPct val="100000"/>
              </a:lnSpc>
              <a:spcBef>
                <a:spcPts val="0"/>
              </a:spcBef>
              <a:spcAft>
                <a:spcPts val="0"/>
              </a:spcAft>
              <a:buClrTx/>
              <a:buSzTx/>
              <a:buFontTx/>
              <a:buNone/>
              <a:tabLst/>
              <a:defRPr/>
            </a:pPr>
            <a:r>
              <a:rPr lang="de-AT" sz="1200" dirty="0"/>
              <a:t>https://www.politik-lexikon.at/arbeitsrecht/</a:t>
            </a:r>
          </a:p>
          <a:p>
            <a:pPr marL="0" marR="0" lvl="0" indent="0" algn="l" defTabSz="914400" rtl="0" eaLnBrk="1" fontAlgn="auto" latinLnBrk="0" hangingPunct="1">
              <a:lnSpc>
                <a:spcPct val="100000"/>
              </a:lnSpc>
              <a:spcBef>
                <a:spcPts val="0"/>
              </a:spcBef>
              <a:spcAft>
                <a:spcPts val="0"/>
              </a:spcAft>
              <a:buClrTx/>
              <a:buSzTx/>
              <a:buFontTx/>
              <a:buNone/>
              <a:tabLst/>
              <a:defRPr/>
            </a:pPr>
            <a:r>
              <a:rPr lang="de-AT" sz="1200" dirty="0"/>
              <a:t>https://www.wko.at/arbeitszeit/nachtarbeit</a:t>
            </a:r>
          </a:p>
          <a:p>
            <a:pPr marL="0" marR="0" lvl="0" indent="0" algn="l" defTabSz="914400" rtl="0" eaLnBrk="1" fontAlgn="auto" latinLnBrk="0" hangingPunct="1">
              <a:lnSpc>
                <a:spcPct val="100000"/>
              </a:lnSpc>
              <a:spcBef>
                <a:spcPts val="0"/>
              </a:spcBef>
              <a:spcAft>
                <a:spcPts val="0"/>
              </a:spcAft>
              <a:buClrTx/>
              <a:buSzTx/>
              <a:buFontTx/>
              <a:buNone/>
              <a:tabLst/>
              <a:defRPr/>
            </a:pPr>
            <a:r>
              <a:rPr lang="de-AT" sz="1200" dirty="0"/>
              <a:t>https://www.arbeitsinspektion.gv.at/Arbeitszeit-_Arbeitsruhe/Nachtarbeit/Nachtarbeit.html</a:t>
            </a:r>
          </a:p>
          <a:p>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11</a:t>
            </a:fld>
            <a:endParaRPr lang="en-AU"/>
          </a:p>
        </p:txBody>
      </p:sp>
    </p:spTree>
    <p:extLst>
      <p:ext uri="{BB962C8B-B14F-4D97-AF65-F5344CB8AC3E}">
        <p14:creationId xmlns:p14="http://schemas.microsoft.com/office/powerpoint/2010/main" val="1311453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05AB5-CBBC-6650-C44B-B7F837AAAB1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7C886BD-A241-3BE0-7DCC-8AA09839875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1009D86-E5FB-C07A-57B9-91B666BE2B33}"/>
              </a:ext>
            </a:extLst>
          </p:cNvPr>
          <p:cNvSpPr>
            <a:spLocks noGrp="1"/>
          </p:cNvSpPr>
          <p:nvPr>
            <p:ph type="body" idx="1"/>
          </p:nvPr>
        </p:nvSpPr>
        <p:spPr/>
        <p:txBody>
          <a:bodyPr/>
          <a:lstStyle/>
          <a:p>
            <a:r>
              <a:rPr lang="de-AT" dirty="0"/>
              <a:t>Infos zum Lärmschutz: https://www.laerminfo.at/service/recht/gesetze_laerm.html</a:t>
            </a:r>
          </a:p>
          <a:p>
            <a:endParaRPr lang="de-AT" dirty="0"/>
          </a:p>
        </p:txBody>
      </p:sp>
      <p:sp>
        <p:nvSpPr>
          <p:cNvPr id="4" name="Foliennummernplatzhalter 3">
            <a:extLst>
              <a:ext uri="{FF2B5EF4-FFF2-40B4-BE49-F238E27FC236}">
                <a16:creationId xmlns:a16="http://schemas.microsoft.com/office/drawing/2014/main" id="{0CC438D7-6C7C-E2C0-935F-5F3ED445D4D7}"/>
              </a:ext>
            </a:extLst>
          </p:cNvPr>
          <p:cNvSpPr>
            <a:spLocks noGrp="1"/>
          </p:cNvSpPr>
          <p:nvPr>
            <p:ph type="sldNum" sz="quarter" idx="5"/>
          </p:nvPr>
        </p:nvSpPr>
        <p:spPr/>
        <p:txBody>
          <a:bodyPr/>
          <a:lstStyle/>
          <a:p>
            <a:fld id="{0F039DB4-C640-4EE0-A5E6-22F889456E1C}" type="slidenum">
              <a:rPr lang="en-AU" smtClean="0"/>
              <a:t>12</a:t>
            </a:fld>
            <a:endParaRPr lang="en-AU"/>
          </a:p>
        </p:txBody>
      </p:sp>
    </p:spTree>
    <p:extLst>
      <p:ext uri="{BB962C8B-B14F-4D97-AF65-F5344CB8AC3E}">
        <p14:creationId xmlns:p14="http://schemas.microsoft.com/office/powerpoint/2010/main" val="1793816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09008-CB36-3247-73C9-D9C799E3DFD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8E054AA-EFC0-2E69-6268-3DA57DB9C84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66E7652-63B6-52B1-8E5A-BBD90CA8C12E}"/>
              </a:ext>
            </a:extLst>
          </p:cNvPr>
          <p:cNvSpPr>
            <a:spLocks noGrp="1"/>
          </p:cNvSpPr>
          <p:nvPr>
            <p:ph type="body" idx="1"/>
          </p:nvPr>
        </p:nvSpPr>
        <p:spPr/>
        <p:txBody>
          <a:bodyPr/>
          <a:lstStyle/>
          <a:p>
            <a:r>
              <a:rPr lang="de-AT" dirty="0"/>
              <a:t>https://www.wko.at/arbeitnehmerschutz/laermschutz</a:t>
            </a:r>
          </a:p>
          <a:p>
            <a:r>
              <a:rPr lang="de-AT" dirty="0"/>
              <a:t>https://www.oesterreich.gv.at/themen/bauen_und_wohnen/stoerungen_durch_nachbarn/Seite.3190100.html</a:t>
            </a:r>
          </a:p>
          <a:p>
            <a:r>
              <a:rPr lang="de-AT" dirty="0"/>
              <a:t>https://www.wien.gv.at/umwelt/laerm/wissen/arten/industrie/index.html</a:t>
            </a:r>
          </a:p>
        </p:txBody>
      </p:sp>
      <p:sp>
        <p:nvSpPr>
          <p:cNvPr id="4" name="Foliennummernplatzhalter 3">
            <a:extLst>
              <a:ext uri="{FF2B5EF4-FFF2-40B4-BE49-F238E27FC236}">
                <a16:creationId xmlns:a16="http://schemas.microsoft.com/office/drawing/2014/main" id="{1DEDB758-EE11-32F7-D005-82D28F2E963F}"/>
              </a:ext>
            </a:extLst>
          </p:cNvPr>
          <p:cNvSpPr>
            <a:spLocks noGrp="1"/>
          </p:cNvSpPr>
          <p:nvPr>
            <p:ph type="sldNum" sz="quarter" idx="5"/>
          </p:nvPr>
        </p:nvSpPr>
        <p:spPr/>
        <p:txBody>
          <a:bodyPr/>
          <a:lstStyle/>
          <a:p>
            <a:fld id="{0F039DB4-C640-4EE0-A5E6-22F889456E1C}" type="slidenum">
              <a:rPr lang="en-AU" smtClean="0"/>
              <a:t>13</a:t>
            </a:fld>
            <a:endParaRPr lang="en-AU"/>
          </a:p>
        </p:txBody>
      </p:sp>
    </p:spTree>
    <p:extLst>
      <p:ext uri="{BB962C8B-B14F-4D97-AF65-F5344CB8AC3E}">
        <p14:creationId xmlns:p14="http://schemas.microsoft.com/office/powerpoint/2010/main" val="13013355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64ABD-7F6F-CB5C-BB82-49BD8AC5B989}"/>
              </a:ext>
            </a:extLst>
          </p:cNvPr>
          <p:cNvSpPr>
            <a:spLocks noGrp="1"/>
          </p:cNvSpPr>
          <p:nvPr>
            <p:ph type="ctrTitle"/>
          </p:nvPr>
        </p:nvSpPr>
        <p:spPr>
          <a:xfrm>
            <a:off x="1524000" y="2417379"/>
            <a:ext cx="9144000" cy="1092584"/>
          </a:xfrm>
        </p:spPr>
        <p:txBody>
          <a:bodyPr anchor="b">
            <a:normAutofit/>
          </a:bodyPr>
          <a:lstStyle>
            <a:lvl1pPr algn="ctr">
              <a:defRPr sz="5400">
                <a:solidFill>
                  <a:schemeClr val="bg1"/>
                </a:solidFill>
              </a:defRPr>
            </a:lvl1pPr>
          </a:lstStyle>
          <a:p>
            <a:r>
              <a:rPr lang="de-DE" dirty="0"/>
              <a:t>Mastertitelformat bearbeiten</a:t>
            </a:r>
            <a:endParaRPr lang="de-AT" dirty="0"/>
          </a:p>
        </p:txBody>
      </p:sp>
      <p:sp>
        <p:nvSpPr>
          <p:cNvPr id="3" name="Untertitel 2">
            <a:extLst>
              <a:ext uri="{FF2B5EF4-FFF2-40B4-BE49-F238E27FC236}">
                <a16:creationId xmlns:a16="http://schemas.microsoft.com/office/drawing/2014/main" id="{7189A1FF-69B3-5ED1-F08E-06B48DAD68BC}"/>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de-AT" dirty="0"/>
          </a:p>
        </p:txBody>
      </p:sp>
      <p:sp>
        <p:nvSpPr>
          <p:cNvPr id="4" name="Datumsplatzhalter 3">
            <a:extLst>
              <a:ext uri="{FF2B5EF4-FFF2-40B4-BE49-F238E27FC236}">
                <a16:creationId xmlns:a16="http://schemas.microsoft.com/office/drawing/2014/main" id="{AED2F7CC-F5E0-9E58-F49E-0CD0DC111488}"/>
              </a:ext>
            </a:extLst>
          </p:cNvPr>
          <p:cNvSpPr>
            <a:spLocks noGrp="1"/>
          </p:cNvSpPr>
          <p:nvPr>
            <p:ph type="dt" sz="half" idx="10"/>
          </p:nvPr>
        </p:nvSpPr>
        <p:spPr/>
        <p:txBody>
          <a:bodyPr/>
          <a:lstStyle/>
          <a:p>
            <a:fld id="{7B72AFC8-71AF-4FA8-81EA-9CC1D8591C18}" type="datetime1">
              <a:rPr lang="de-AT" smtClean="0"/>
              <a:t>25.07.2025</a:t>
            </a:fld>
            <a:endParaRPr lang="de-AT"/>
          </a:p>
        </p:txBody>
      </p:sp>
      <p:sp>
        <p:nvSpPr>
          <p:cNvPr id="5" name="Fußzeilenplatzhalter 4">
            <a:extLst>
              <a:ext uri="{FF2B5EF4-FFF2-40B4-BE49-F238E27FC236}">
                <a16:creationId xmlns:a16="http://schemas.microsoft.com/office/drawing/2014/main" id="{69FC7B56-405B-CEC6-5F70-96042FC7A9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3932A690-45BC-2082-EF1E-F00BF76E3848}"/>
              </a:ext>
            </a:extLst>
          </p:cNvPr>
          <p:cNvSpPr>
            <a:spLocks noGrp="1"/>
          </p:cNvSpPr>
          <p:nvPr>
            <p:ph type="sldNum" sz="quarter" idx="12"/>
          </p:nvPr>
        </p:nvSpPr>
        <p:spPr/>
        <p:txBody>
          <a:bodyPr/>
          <a:lstStyle/>
          <a:p>
            <a:fld id="{4C23FFEC-42AF-4C5F-8FEB-D69D9B6A7C04}" type="slidenum">
              <a:rPr lang="de-AT" smtClean="0"/>
              <a:t>‹Nr.›</a:t>
            </a:fld>
            <a:endParaRPr lang="de-AT"/>
          </a:p>
        </p:txBody>
      </p:sp>
      <p:pic>
        <p:nvPicPr>
          <p:cNvPr id="7" name="Grafik 6" descr="Ein Bild, das Grafiken, Schrift, Grafikdesign, Text enthält.&#10;&#10;Automatisch generierte Beschreibung">
            <a:extLst>
              <a:ext uri="{FF2B5EF4-FFF2-40B4-BE49-F238E27FC236}">
                <a16:creationId xmlns:a16="http://schemas.microsoft.com/office/drawing/2014/main" id="{A980B4CC-8D7F-A554-4EC3-2DE1719F4FAC}"/>
              </a:ext>
            </a:extLst>
          </p:cNvPr>
          <p:cNvPicPr>
            <a:picLocks noChangeAspect="1"/>
          </p:cNvPicPr>
          <p:nvPr userDrawn="1"/>
        </p:nvPicPr>
        <p:blipFill>
          <a:blip r:embed="rId3"/>
          <a:stretch>
            <a:fillRect/>
          </a:stretch>
        </p:blipFill>
        <p:spPr bwMode="auto">
          <a:xfrm>
            <a:off x="7376160" y="1825625"/>
            <a:ext cx="1234440" cy="706755"/>
          </a:xfrm>
          <a:prstGeom prst="rect">
            <a:avLst/>
          </a:prstGeom>
        </p:spPr>
      </p:pic>
      <p:pic>
        <p:nvPicPr>
          <p:cNvPr id="8" name="Grafik 7" descr="Ein Bild, das Text, Schrift, Screenshot, weiß enthält.&#10;&#10;Automatisch generierte Beschreibung">
            <a:extLst>
              <a:ext uri="{FF2B5EF4-FFF2-40B4-BE49-F238E27FC236}">
                <a16:creationId xmlns:a16="http://schemas.microsoft.com/office/drawing/2014/main" id="{82BC6F5F-CAC9-79C0-6347-07C26E381833}"/>
              </a:ext>
            </a:extLst>
          </p:cNvPr>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5200" y="2028825"/>
            <a:ext cx="3634740" cy="511175"/>
          </a:xfrm>
          <a:prstGeom prst="rect">
            <a:avLst/>
          </a:prstGeom>
          <a:noFill/>
          <a:ln>
            <a:noFill/>
          </a:ln>
        </p:spPr>
      </p:pic>
    </p:spTree>
    <p:extLst>
      <p:ext uri="{BB962C8B-B14F-4D97-AF65-F5344CB8AC3E}">
        <p14:creationId xmlns:p14="http://schemas.microsoft.com/office/powerpoint/2010/main" val="3531940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223D-CB3E-BEA4-08F0-FB556A9E06E2}"/>
              </a:ext>
            </a:extLst>
          </p:cNvPr>
          <p:cNvSpPr>
            <a:spLocks noGrp="1"/>
          </p:cNvSpPr>
          <p:nvPr>
            <p:ph type="title"/>
          </p:nvPr>
        </p:nvSpPr>
        <p:spPr>
          <a:xfrm>
            <a:off x="838200" y="681037"/>
            <a:ext cx="10515600" cy="1009651"/>
          </a:xfrm>
        </p:spPr>
        <p:txBody>
          <a:bodyPr/>
          <a:lstStyle>
            <a:lvl1pPr>
              <a:defRPr>
                <a:solidFill>
                  <a:schemeClr val="accent6">
                    <a:lumMod val="75000"/>
                  </a:schemeClr>
                </a:solidFill>
              </a:defRPr>
            </a:lvl1pPr>
          </a:lstStyle>
          <a:p>
            <a:r>
              <a:rPr lang="de-DE" dirty="0"/>
              <a:t>Mastertitelformat bearbeiten</a:t>
            </a:r>
            <a:endParaRPr lang="de-AT" dirty="0"/>
          </a:p>
        </p:txBody>
      </p:sp>
      <p:sp>
        <p:nvSpPr>
          <p:cNvPr id="3" name="Inhaltsplatzhalter 2">
            <a:extLst>
              <a:ext uri="{FF2B5EF4-FFF2-40B4-BE49-F238E27FC236}">
                <a16:creationId xmlns:a16="http://schemas.microsoft.com/office/drawing/2014/main" id="{DC1F9A8B-94A7-632E-1EA3-65E85F45FE28}"/>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cxnSp>
        <p:nvCxnSpPr>
          <p:cNvPr id="10" name="Gerader Verbinder 9">
            <a:extLst>
              <a:ext uri="{FF2B5EF4-FFF2-40B4-BE49-F238E27FC236}">
                <a16:creationId xmlns:a16="http://schemas.microsoft.com/office/drawing/2014/main" id="{F1985109-0A2E-F212-F0F2-07023400DE4F}"/>
              </a:ext>
            </a:extLst>
          </p:cNvPr>
          <p:cNvCxnSpPr>
            <a:cxnSpLocks/>
          </p:cNvCxnSpPr>
          <p:nvPr userDrawn="1"/>
        </p:nvCxnSpPr>
        <p:spPr>
          <a:xfrm>
            <a:off x="79513" y="6356350"/>
            <a:ext cx="12016409" cy="0"/>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Foliennummernplatzhalter 6">
            <a:extLst>
              <a:ext uri="{FF2B5EF4-FFF2-40B4-BE49-F238E27FC236}">
                <a16:creationId xmlns:a16="http://schemas.microsoft.com/office/drawing/2014/main" id="{F75EEA99-345C-9BAC-DBEF-480535F95E7C}"/>
              </a:ext>
            </a:extLst>
          </p:cNvPr>
          <p:cNvSpPr>
            <a:spLocks noGrp="1"/>
          </p:cNvSpPr>
          <p:nvPr>
            <p:ph type="sldNum" sz="quarter" idx="12"/>
          </p:nvPr>
        </p:nvSpPr>
        <p:spPr>
          <a:xfrm>
            <a:off x="8610600" y="6356350"/>
            <a:ext cx="2743200" cy="365125"/>
          </a:xfrm>
        </p:spPr>
        <p:txBody>
          <a:bodyPr/>
          <a:lstStyle/>
          <a:p>
            <a:fld id="{4C23FFEC-42AF-4C5F-8FEB-D69D9B6A7C04}" type="slidenum">
              <a:rPr lang="de-AT" smtClean="0"/>
              <a:t>‹Nr.›</a:t>
            </a:fld>
            <a:endParaRPr lang="de-AT"/>
          </a:p>
        </p:txBody>
      </p:sp>
      <p:pic>
        <p:nvPicPr>
          <p:cNvPr id="15" name="Grafik 14">
            <a:extLst>
              <a:ext uri="{FF2B5EF4-FFF2-40B4-BE49-F238E27FC236}">
                <a16:creationId xmlns:a16="http://schemas.microsoft.com/office/drawing/2014/main" id="{60C9D91D-6318-29C5-897A-0131B70D6061}"/>
              </a:ext>
            </a:extLst>
          </p:cNvPr>
          <p:cNvPicPr>
            <a:picLocks noChangeAspect="1"/>
          </p:cNvPicPr>
          <p:nvPr userDrawn="1"/>
        </p:nvPicPr>
        <p:blipFill>
          <a:blip r:embed="rId2"/>
          <a:stretch>
            <a:fillRect/>
          </a:stretch>
        </p:blipFill>
        <p:spPr>
          <a:xfrm>
            <a:off x="0" y="0"/>
            <a:ext cx="12192000" cy="635100"/>
          </a:xfrm>
          <a:prstGeom prst="rect">
            <a:avLst/>
          </a:prstGeom>
        </p:spPr>
      </p:pic>
    </p:spTree>
    <p:extLst>
      <p:ext uri="{BB962C8B-B14F-4D97-AF65-F5344CB8AC3E}">
        <p14:creationId xmlns:p14="http://schemas.microsoft.com/office/powerpoint/2010/main" val="2602206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773ED8-578A-EAF3-1031-2E9629BBEA79}"/>
              </a:ext>
            </a:extLst>
          </p:cNvPr>
          <p:cNvSpPr>
            <a:spLocks noGrp="1"/>
          </p:cNvSpPr>
          <p:nvPr>
            <p:ph type="dt" sz="half" idx="10"/>
          </p:nvPr>
        </p:nvSpPr>
        <p:spPr/>
        <p:txBody>
          <a:bodyPr/>
          <a:lstStyle/>
          <a:p>
            <a:fld id="{DD7CB653-35AB-42A8-820C-A4395AEC0D50}" type="datetime1">
              <a:rPr lang="de-AT" smtClean="0"/>
              <a:t>25.07.2025</a:t>
            </a:fld>
            <a:endParaRPr lang="de-AT"/>
          </a:p>
        </p:txBody>
      </p:sp>
      <p:sp>
        <p:nvSpPr>
          <p:cNvPr id="3" name="Fußzeilenplatzhalter 2">
            <a:extLst>
              <a:ext uri="{FF2B5EF4-FFF2-40B4-BE49-F238E27FC236}">
                <a16:creationId xmlns:a16="http://schemas.microsoft.com/office/drawing/2014/main" id="{21E32D6F-3340-3CE3-4C95-55B977A14772}"/>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E2DD9E9-541E-8FB3-152C-100D02767D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36372293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1CE185-5458-C32E-F998-3C23CB00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BC9889F1-8313-4686-9FC8-C59AEB8C1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833E04D-BF2D-0644-EDBB-869B64538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D1594-A142-473C-8999-B68A3E6D610E}" type="datetime1">
              <a:rPr lang="de-AT" smtClean="0"/>
              <a:t>25.07.2025</a:t>
            </a:fld>
            <a:endParaRPr lang="de-AT"/>
          </a:p>
        </p:txBody>
      </p:sp>
      <p:sp>
        <p:nvSpPr>
          <p:cNvPr id="5" name="Fußzeilenplatzhalter 4">
            <a:extLst>
              <a:ext uri="{FF2B5EF4-FFF2-40B4-BE49-F238E27FC236}">
                <a16:creationId xmlns:a16="http://schemas.microsoft.com/office/drawing/2014/main" id="{BD313F64-D68B-6A33-94F2-1FA989C397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926A613-7E35-9D31-D730-23A8C3B37B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FFEC-42AF-4C5F-8FEB-D69D9B6A7C04}" type="slidenum">
              <a:rPr lang="de-AT" smtClean="0"/>
              <a:t>‹Nr.›</a:t>
            </a:fld>
            <a:endParaRPr lang="de-AT"/>
          </a:p>
        </p:txBody>
      </p:sp>
    </p:spTree>
    <p:extLst>
      <p:ext uri="{BB962C8B-B14F-4D97-AF65-F5344CB8AC3E}">
        <p14:creationId xmlns:p14="http://schemas.microsoft.com/office/powerpoint/2010/main" val="4073374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26" Type="http://schemas.openxmlformats.org/officeDocument/2006/relationships/image" Target="../media/image45.svg"/><Relationship Id="rId3" Type="http://schemas.openxmlformats.org/officeDocument/2006/relationships/image" Target="../media/image5.png"/><Relationship Id="rId21" Type="http://schemas.openxmlformats.org/officeDocument/2006/relationships/image" Target="../media/image40.png"/><Relationship Id="rId7" Type="http://schemas.openxmlformats.org/officeDocument/2006/relationships/image" Target="../media/image9.png"/><Relationship Id="rId12" Type="http://schemas.openxmlformats.org/officeDocument/2006/relationships/image" Target="../media/image18.sv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6.xml"/><Relationship Id="rId16" Type="http://schemas.openxmlformats.org/officeDocument/2006/relationships/image" Target="../media/image35.svg"/><Relationship Id="rId20" Type="http://schemas.openxmlformats.org/officeDocument/2006/relationships/image" Target="../media/image39.svg"/><Relationship Id="rId29"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7.png"/><Relationship Id="rId24" Type="http://schemas.openxmlformats.org/officeDocument/2006/relationships/image" Target="../media/image43.svg"/><Relationship Id="rId5" Type="http://schemas.openxmlformats.org/officeDocument/2006/relationships/image" Target="../media/image7.png"/><Relationship Id="rId15" Type="http://schemas.openxmlformats.org/officeDocument/2006/relationships/image" Target="../media/image34.png"/><Relationship Id="rId23" Type="http://schemas.openxmlformats.org/officeDocument/2006/relationships/image" Target="../media/image42.png"/><Relationship Id="rId28" Type="http://schemas.openxmlformats.org/officeDocument/2006/relationships/image" Target="../media/image47.svg"/><Relationship Id="rId10" Type="http://schemas.openxmlformats.org/officeDocument/2006/relationships/image" Target="../media/image14.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3.png"/><Relationship Id="rId14" Type="http://schemas.openxmlformats.org/officeDocument/2006/relationships/image" Target="../media/image33.svg"/><Relationship Id="rId22" Type="http://schemas.openxmlformats.org/officeDocument/2006/relationships/image" Target="../media/image41.svg"/><Relationship Id="rId27" Type="http://schemas.openxmlformats.org/officeDocument/2006/relationships/image" Target="../media/image46.png"/><Relationship Id="rId30" Type="http://schemas.openxmlformats.org/officeDocument/2006/relationships/image" Target="../media/image49.svg"/></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1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6.svg"/><Relationship Id="rId7" Type="http://schemas.openxmlformats.org/officeDocument/2006/relationships/image" Target="../media/image10.sv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6.svg"/><Relationship Id="rId3" Type="http://schemas.openxmlformats.org/officeDocument/2006/relationships/image" Target="../media/image12.svg"/><Relationship Id="rId7" Type="http://schemas.openxmlformats.org/officeDocument/2006/relationships/image" Target="../media/image8.svg"/><Relationship Id="rId12"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4.svg"/><Relationship Id="rId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17.png"/><Relationship Id="rId9"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33.svg"/><Relationship Id="rId18" Type="http://schemas.openxmlformats.org/officeDocument/2006/relationships/image" Target="../media/image38.png"/><Relationship Id="rId26" Type="http://schemas.openxmlformats.org/officeDocument/2006/relationships/image" Target="../media/image46.png"/><Relationship Id="rId3" Type="http://schemas.openxmlformats.org/officeDocument/2006/relationships/image" Target="../media/image6.svg"/><Relationship Id="rId21" Type="http://schemas.openxmlformats.org/officeDocument/2006/relationships/image" Target="../media/image41.svg"/><Relationship Id="rId7" Type="http://schemas.openxmlformats.org/officeDocument/2006/relationships/image" Target="../media/image10.svg"/><Relationship Id="rId12" Type="http://schemas.openxmlformats.org/officeDocument/2006/relationships/image" Target="../media/image32.png"/><Relationship Id="rId17" Type="http://schemas.openxmlformats.org/officeDocument/2006/relationships/image" Target="../media/image37.svg"/><Relationship Id="rId25" Type="http://schemas.openxmlformats.org/officeDocument/2006/relationships/image" Target="../media/image45.svg"/><Relationship Id="rId2" Type="http://schemas.openxmlformats.org/officeDocument/2006/relationships/image" Target="../media/image5.png"/><Relationship Id="rId16" Type="http://schemas.openxmlformats.org/officeDocument/2006/relationships/image" Target="../media/image36.png"/><Relationship Id="rId20" Type="http://schemas.openxmlformats.org/officeDocument/2006/relationships/image" Target="../media/image40.png"/><Relationship Id="rId29" Type="http://schemas.openxmlformats.org/officeDocument/2006/relationships/image" Target="../media/image49.sv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8.svg"/><Relationship Id="rId24" Type="http://schemas.openxmlformats.org/officeDocument/2006/relationships/image" Target="../media/image44.png"/><Relationship Id="rId5" Type="http://schemas.openxmlformats.org/officeDocument/2006/relationships/image" Target="../media/image8.svg"/><Relationship Id="rId15" Type="http://schemas.openxmlformats.org/officeDocument/2006/relationships/image" Target="../media/image35.svg"/><Relationship Id="rId23" Type="http://schemas.openxmlformats.org/officeDocument/2006/relationships/image" Target="../media/image43.svg"/><Relationship Id="rId28" Type="http://schemas.openxmlformats.org/officeDocument/2006/relationships/image" Target="../media/image48.png"/><Relationship Id="rId10" Type="http://schemas.openxmlformats.org/officeDocument/2006/relationships/image" Target="../media/image17.png"/><Relationship Id="rId19" Type="http://schemas.openxmlformats.org/officeDocument/2006/relationships/image" Target="../media/image39.svg"/><Relationship Id="rId4" Type="http://schemas.openxmlformats.org/officeDocument/2006/relationships/image" Target="../media/image7.png"/><Relationship Id="rId9" Type="http://schemas.openxmlformats.org/officeDocument/2006/relationships/image" Target="../media/image14.svg"/><Relationship Id="rId14" Type="http://schemas.openxmlformats.org/officeDocument/2006/relationships/image" Target="../media/image34.png"/><Relationship Id="rId22" Type="http://schemas.openxmlformats.org/officeDocument/2006/relationships/image" Target="../media/image42.png"/><Relationship Id="rId27" Type="http://schemas.openxmlformats.org/officeDocument/2006/relationships/image" Target="../media/image47.svg"/></Relationships>
</file>

<file path=ppt/slides/_rels/slide7.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26" Type="http://schemas.openxmlformats.org/officeDocument/2006/relationships/image" Target="../media/image45.svg"/><Relationship Id="rId3" Type="http://schemas.openxmlformats.org/officeDocument/2006/relationships/image" Target="../media/image5.png"/><Relationship Id="rId21" Type="http://schemas.openxmlformats.org/officeDocument/2006/relationships/image" Target="../media/image40.png"/><Relationship Id="rId7" Type="http://schemas.openxmlformats.org/officeDocument/2006/relationships/image" Target="../media/image9.png"/><Relationship Id="rId12" Type="http://schemas.openxmlformats.org/officeDocument/2006/relationships/image" Target="../media/image18.sv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3.xml"/><Relationship Id="rId16" Type="http://schemas.openxmlformats.org/officeDocument/2006/relationships/image" Target="../media/image35.svg"/><Relationship Id="rId20" Type="http://schemas.openxmlformats.org/officeDocument/2006/relationships/image" Target="../media/image39.svg"/><Relationship Id="rId29"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7.png"/><Relationship Id="rId24" Type="http://schemas.openxmlformats.org/officeDocument/2006/relationships/image" Target="../media/image43.svg"/><Relationship Id="rId5" Type="http://schemas.openxmlformats.org/officeDocument/2006/relationships/image" Target="../media/image7.png"/><Relationship Id="rId15" Type="http://schemas.openxmlformats.org/officeDocument/2006/relationships/image" Target="../media/image34.png"/><Relationship Id="rId23" Type="http://schemas.openxmlformats.org/officeDocument/2006/relationships/image" Target="../media/image42.png"/><Relationship Id="rId28" Type="http://schemas.openxmlformats.org/officeDocument/2006/relationships/image" Target="../media/image47.svg"/><Relationship Id="rId10" Type="http://schemas.openxmlformats.org/officeDocument/2006/relationships/image" Target="../media/image14.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3.png"/><Relationship Id="rId14" Type="http://schemas.openxmlformats.org/officeDocument/2006/relationships/image" Target="../media/image33.svg"/><Relationship Id="rId22" Type="http://schemas.openxmlformats.org/officeDocument/2006/relationships/image" Target="../media/image41.svg"/><Relationship Id="rId27" Type="http://schemas.openxmlformats.org/officeDocument/2006/relationships/image" Target="../media/image46.png"/><Relationship Id="rId30" Type="http://schemas.openxmlformats.org/officeDocument/2006/relationships/image" Target="../media/image49.svg"/></Relationships>
</file>

<file path=ppt/slides/_rels/slide8.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26" Type="http://schemas.openxmlformats.org/officeDocument/2006/relationships/image" Target="../media/image45.svg"/><Relationship Id="rId3" Type="http://schemas.openxmlformats.org/officeDocument/2006/relationships/image" Target="../media/image5.png"/><Relationship Id="rId21" Type="http://schemas.openxmlformats.org/officeDocument/2006/relationships/image" Target="../media/image40.png"/><Relationship Id="rId7" Type="http://schemas.openxmlformats.org/officeDocument/2006/relationships/image" Target="../media/image9.png"/><Relationship Id="rId12" Type="http://schemas.openxmlformats.org/officeDocument/2006/relationships/image" Target="../media/image18.sv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4.xml"/><Relationship Id="rId16" Type="http://schemas.openxmlformats.org/officeDocument/2006/relationships/image" Target="../media/image35.svg"/><Relationship Id="rId20" Type="http://schemas.openxmlformats.org/officeDocument/2006/relationships/image" Target="../media/image39.svg"/><Relationship Id="rId29"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7.png"/><Relationship Id="rId24" Type="http://schemas.openxmlformats.org/officeDocument/2006/relationships/image" Target="../media/image43.svg"/><Relationship Id="rId5" Type="http://schemas.openxmlformats.org/officeDocument/2006/relationships/image" Target="../media/image7.png"/><Relationship Id="rId15" Type="http://schemas.openxmlformats.org/officeDocument/2006/relationships/image" Target="../media/image34.png"/><Relationship Id="rId23" Type="http://schemas.openxmlformats.org/officeDocument/2006/relationships/image" Target="../media/image42.png"/><Relationship Id="rId28" Type="http://schemas.openxmlformats.org/officeDocument/2006/relationships/image" Target="../media/image47.svg"/><Relationship Id="rId10" Type="http://schemas.openxmlformats.org/officeDocument/2006/relationships/image" Target="../media/image14.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3.png"/><Relationship Id="rId14" Type="http://schemas.openxmlformats.org/officeDocument/2006/relationships/image" Target="../media/image33.svg"/><Relationship Id="rId22" Type="http://schemas.openxmlformats.org/officeDocument/2006/relationships/image" Target="../media/image41.svg"/><Relationship Id="rId27" Type="http://schemas.openxmlformats.org/officeDocument/2006/relationships/image" Target="../media/image46.png"/><Relationship Id="rId30" Type="http://schemas.openxmlformats.org/officeDocument/2006/relationships/image" Target="../media/image49.svg"/></Relationships>
</file>

<file path=ppt/slides/_rels/slide9.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32.png"/><Relationship Id="rId18" Type="http://schemas.openxmlformats.org/officeDocument/2006/relationships/image" Target="../media/image37.svg"/><Relationship Id="rId26" Type="http://schemas.openxmlformats.org/officeDocument/2006/relationships/image" Target="../media/image45.svg"/><Relationship Id="rId3" Type="http://schemas.openxmlformats.org/officeDocument/2006/relationships/image" Target="../media/image5.png"/><Relationship Id="rId21" Type="http://schemas.openxmlformats.org/officeDocument/2006/relationships/image" Target="../media/image40.png"/><Relationship Id="rId7" Type="http://schemas.openxmlformats.org/officeDocument/2006/relationships/image" Target="../media/image9.png"/><Relationship Id="rId12" Type="http://schemas.openxmlformats.org/officeDocument/2006/relationships/image" Target="../media/image18.sv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5.xml"/><Relationship Id="rId16" Type="http://schemas.openxmlformats.org/officeDocument/2006/relationships/image" Target="../media/image35.svg"/><Relationship Id="rId20" Type="http://schemas.openxmlformats.org/officeDocument/2006/relationships/image" Target="../media/image39.svg"/><Relationship Id="rId29"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7.png"/><Relationship Id="rId24" Type="http://schemas.openxmlformats.org/officeDocument/2006/relationships/image" Target="../media/image43.svg"/><Relationship Id="rId5" Type="http://schemas.openxmlformats.org/officeDocument/2006/relationships/image" Target="../media/image7.png"/><Relationship Id="rId15" Type="http://schemas.openxmlformats.org/officeDocument/2006/relationships/image" Target="../media/image34.png"/><Relationship Id="rId23" Type="http://schemas.openxmlformats.org/officeDocument/2006/relationships/image" Target="../media/image42.png"/><Relationship Id="rId28" Type="http://schemas.openxmlformats.org/officeDocument/2006/relationships/image" Target="../media/image47.svg"/><Relationship Id="rId10" Type="http://schemas.openxmlformats.org/officeDocument/2006/relationships/image" Target="../media/image14.svg"/><Relationship Id="rId19" Type="http://schemas.openxmlformats.org/officeDocument/2006/relationships/image" Target="../media/image38.png"/><Relationship Id="rId4" Type="http://schemas.openxmlformats.org/officeDocument/2006/relationships/image" Target="../media/image6.svg"/><Relationship Id="rId9" Type="http://schemas.openxmlformats.org/officeDocument/2006/relationships/image" Target="../media/image13.png"/><Relationship Id="rId14" Type="http://schemas.openxmlformats.org/officeDocument/2006/relationships/image" Target="../media/image33.svg"/><Relationship Id="rId22" Type="http://schemas.openxmlformats.org/officeDocument/2006/relationships/image" Target="../media/image41.svg"/><Relationship Id="rId27" Type="http://schemas.openxmlformats.org/officeDocument/2006/relationships/image" Target="../media/image46.png"/><Relationship Id="rId30" Type="http://schemas.openxmlformats.org/officeDocument/2006/relationships/image" Target="../media/image4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97CEF-5D78-3E43-978C-073D2115F578}"/>
              </a:ext>
            </a:extLst>
          </p:cNvPr>
          <p:cNvSpPr>
            <a:spLocks noGrp="1"/>
          </p:cNvSpPr>
          <p:nvPr>
            <p:ph type="ctrTitle"/>
          </p:nvPr>
        </p:nvSpPr>
        <p:spPr/>
        <p:txBody>
          <a:bodyPr/>
          <a:lstStyle/>
          <a:p>
            <a:r>
              <a:rPr lang="de-AT" dirty="0"/>
              <a:t>Staatlicher Ordnungsrahmen</a:t>
            </a:r>
          </a:p>
        </p:txBody>
      </p:sp>
      <p:sp>
        <p:nvSpPr>
          <p:cNvPr id="3" name="Untertitel 2">
            <a:extLst>
              <a:ext uri="{FF2B5EF4-FFF2-40B4-BE49-F238E27FC236}">
                <a16:creationId xmlns:a16="http://schemas.microsoft.com/office/drawing/2014/main" id="{37111E99-03BD-708F-D1DE-97A79C2DC805}"/>
              </a:ext>
            </a:extLst>
          </p:cNvPr>
          <p:cNvSpPr>
            <a:spLocks noGrp="1"/>
          </p:cNvSpPr>
          <p:nvPr>
            <p:ph type="subTitle" idx="1"/>
          </p:nvPr>
        </p:nvSpPr>
        <p:spPr>
          <a:xfrm>
            <a:off x="1524000" y="3658750"/>
            <a:ext cx="9144000" cy="1655762"/>
          </a:xfrm>
        </p:spPr>
        <p:txBody>
          <a:bodyPr/>
          <a:lstStyle/>
          <a:p>
            <a:r>
              <a:rPr lang="de-AT" dirty="0"/>
              <a:t>Lernstrecke 2</a:t>
            </a:r>
          </a:p>
        </p:txBody>
      </p:sp>
    </p:spTree>
    <p:extLst>
      <p:ext uri="{BB962C8B-B14F-4D97-AF65-F5344CB8AC3E}">
        <p14:creationId xmlns:p14="http://schemas.microsoft.com/office/powerpoint/2010/main" val="3066053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8991AB-1414-6B2B-1D66-72AB0150139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243008A-5FC1-513B-C404-6FD22E7F6E49}"/>
              </a:ext>
            </a:extLst>
          </p:cNvPr>
          <p:cNvSpPr>
            <a:spLocks noGrp="1"/>
          </p:cNvSpPr>
          <p:nvPr>
            <p:ph type="title"/>
          </p:nvPr>
        </p:nvSpPr>
        <p:spPr/>
        <p:txBody>
          <a:bodyPr/>
          <a:lstStyle/>
          <a:p>
            <a:r>
              <a:rPr lang="de-AT" dirty="0"/>
              <a:t>Präsentationen</a:t>
            </a:r>
          </a:p>
        </p:txBody>
      </p:sp>
      <p:sp>
        <p:nvSpPr>
          <p:cNvPr id="4" name="Foliennummernplatzhalter 3">
            <a:extLst>
              <a:ext uri="{FF2B5EF4-FFF2-40B4-BE49-F238E27FC236}">
                <a16:creationId xmlns:a16="http://schemas.microsoft.com/office/drawing/2014/main" id="{BB4F7D2E-D38B-5E11-0FD6-C40AFA405630}"/>
              </a:ext>
            </a:extLst>
          </p:cNvPr>
          <p:cNvSpPr>
            <a:spLocks noGrp="1"/>
          </p:cNvSpPr>
          <p:nvPr>
            <p:ph type="sldNum" sz="quarter" idx="12"/>
          </p:nvPr>
        </p:nvSpPr>
        <p:spPr/>
        <p:txBody>
          <a:bodyPr/>
          <a:lstStyle/>
          <a:p>
            <a:fld id="{4C23FFEC-42AF-4C5F-8FEB-D69D9B6A7C04}" type="slidenum">
              <a:rPr lang="de-AT" smtClean="0"/>
              <a:t>10</a:t>
            </a:fld>
            <a:endParaRPr lang="de-AT"/>
          </a:p>
        </p:txBody>
      </p:sp>
      <p:sp>
        <p:nvSpPr>
          <p:cNvPr id="6" name="Rechteck 5">
            <a:extLst>
              <a:ext uri="{FF2B5EF4-FFF2-40B4-BE49-F238E27FC236}">
                <a16:creationId xmlns:a16="http://schemas.microsoft.com/office/drawing/2014/main" id="{8397255B-F95F-2159-B43D-F0E2744E170E}"/>
              </a:ext>
            </a:extLst>
          </p:cNvPr>
          <p:cNvSpPr/>
          <p:nvPr/>
        </p:nvSpPr>
        <p:spPr>
          <a:xfrm>
            <a:off x="0" y="152109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descr="Fragezeichen Silhouette">
            <a:extLst>
              <a:ext uri="{FF2B5EF4-FFF2-40B4-BE49-F238E27FC236}">
                <a16:creationId xmlns:a16="http://schemas.microsoft.com/office/drawing/2014/main" id="{75630CD4-962C-725B-6FBD-334DD4B160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5A46C433-34A5-ECA6-4B65-A2F11E1F028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665911D1-7F35-7DE6-8102-D01D1A2DE01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57500" y="4721617"/>
            <a:ext cx="914400" cy="914400"/>
          </a:xfrm>
          <a:prstGeom prst="rect">
            <a:avLst/>
          </a:prstGeom>
        </p:spPr>
      </p:pic>
      <p:pic>
        <p:nvPicPr>
          <p:cNvPr id="28" name="Grafik 27" descr="Hilfe mit einfarbiger Füllung">
            <a:extLst>
              <a:ext uri="{FF2B5EF4-FFF2-40B4-BE49-F238E27FC236}">
                <a16:creationId xmlns:a16="http://schemas.microsoft.com/office/drawing/2014/main" id="{466536C5-161D-7BD4-ED8C-649F8A14690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46854" y="3146510"/>
            <a:ext cx="914400" cy="914400"/>
          </a:xfrm>
          <a:prstGeom prst="rect">
            <a:avLst/>
          </a:prstGeom>
        </p:spPr>
      </p:pic>
      <p:pic>
        <p:nvPicPr>
          <p:cNvPr id="31" name="Grafik 30" descr="Fragezeichen Silhouette">
            <a:extLst>
              <a:ext uri="{FF2B5EF4-FFF2-40B4-BE49-F238E27FC236}">
                <a16:creationId xmlns:a16="http://schemas.microsoft.com/office/drawing/2014/main" id="{CD40E03B-83FD-3CC7-BE00-A67941544E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245FED3B-F043-69B0-66E7-6843D99D2FE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421970" y="3759900"/>
            <a:ext cx="914400" cy="914400"/>
          </a:xfrm>
          <a:prstGeom prst="rect">
            <a:avLst/>
          </a:prstGeom>
        </p:spPr>
      </p:pic>
      <p:pic>
        <p:nvPicPr>
          <p:cNvPr id="35" name="Grafik 34" descr="Fragezeichen mit einfarbiger Füllung">
            <a:extLst>
              <a:ext uri="{FF2B5EF4-FFF2-40B4-BE49-F238E27FC236}">
                <a16:creationId xmlns:a16="http://schemas.microsoft.com/office/drawing/2014/main" id="{24B74B30-9582-9B6A-0D7A-D9DA61F0CE1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5226A4A7-8C29-424C-34EC-C7A82532F85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F986A463-59DD-2C73-A7D5-00E7716C26E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83721" y="3116788"/>
            <a:ext cx="914400" cy="914400"/>
          </a:xfrm>
          <a:prstGeom prst="rect">
            <a:avLst/>
          </a:prstGeom>
        </p:spPr>
      </p:pic>
      <p:pic>
        <p:nvPicPr>
          <p:cNvPr id="41" name="Grafik 40" descr="Fragezeichen Silhouette">
            <a:extLst>
              <a:ext uri="{FF2B5EF4-FFF2-40B4-BE49-F238E27FC236}">
                <a16:creationId xmlns:a16="http://schemas.microsoft.com/office/drawing/2014/main" id="{7F4482D1-901E-131E-C6A8-60FBC6DAD9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00319" y="4202638"/>
            <a:ext cx="914400" cy="914400"/>
          </a:xfrm>
          <a:prstGeom prst="rect">
            <a:avLst/>
          </a:prstGeom>
        </p:spPr>
      </p:pic>
      <p:sp>
        <p:nvSpPr>
          <p:cNvPr id="43" name="Rechteck 42">
            <a:extLst>
              <a:ext uri="{FF2B5EF4-FFF2-40B4-BE49-F238E27FC236}">
                <a16:creationId xmlns:a16="http://schemas.microsoft.com/office/drawing/2014/main" id="{3946A2EF-593C-6934-6819-64A22178E623}"/>
              </a:ext>
            </a:extLst>
          </p:cNvPr>
          <p:cNvSpPr/>
          <p:nvPr/>
        </p:nvSpPr>
        <p:spPr>
          <a:xfrm>
            <a:off x="579573" y="1831976"/>
            <a:ext cx="7407337" cy="4291812"/>
          </a:xfrm>
          <a:custGeom>
            <a:avLst/>
            <a:gdLst>
              <a:gd name="connsiteX0" fmla="*/ 0 w 7407337"/>
              <a:gd name="connsiteY0" fmla="*/ 0 h 4291812"/>
              <a:gd name="connsiteX1" fmla="*/ 451174 w 7407337"/>
              <a:gd name="connsiteY1" fmla="*/ 0 h 4291812"/>
              <a:gd name="connsiteX2" fmla="*/ 976422 w 7407337"/>
              <a:gd name="connsiteY2" fmla="*/ 0 h 4291812"/>
              <a:gd name="connsiteX3" fmla="*/ 1797963 w 7407337"/>
              <a:gd name="connsiteY3" fmla="*/ 0 h 4291812"/>
              <a:gd name="connsiteX4" fmla="*/ 2323210 w 7407337"/>
              <a:gd name="connsiteY4" fmla="*/ 0 h 4291812"/>
              <a:gd name="connsiteX5" fmla="*/ 2922531 w 7407337"/>
              <a:gd name="connsiteY5" fmla="*/ 0 h 4291812"/>
              <a:gd name="connsiteX6" fmla="*/ 3669999 w 7407337"/>
              <a:gd name="connsiteY6" fmla="*/ 0 h 4291812"/>
              <a:gd name="connsiteX7" fmla="*/ 4343393 w 7407337"/>
              <a:gd name="connsiteY7" fmla="*/ 0 h 4291812"/>
              <a:gd name="connsiteX8" fmla="*/ 5164934 w 7407337"/>
              <a:gd name="connsiteY8" fmla="*/ 0 h 4291812"/>
              <a:gd name="connsiteX9" fmla="*/ 5764255 w 7407337"/>
              <a:gd name="connsiteY9" fmla="*/ 0 h 4291812"/>
              <a:gd name="connsiteX10" fmla="*/ 6585796 w 7407337"/>
              <a:gd name="connsiteY10" fmla="*/ 0 h 4291812"/>
              <a:gd name="connsiteX11" fmla="*/ 7407337 w 7407337"/>
              <a:gd name="connsiteY11" fmla="*/ 0 h 4291812"/>
              <a:gd name="connsiteX12" fmla="*/ 7407337 w 7407337"/>
              <a:gd name="connsiteY12" fmla="*/ 698952 h 4291812"/>
              <a:gd name="connsiteX13" fmla="*/ 7407337 w 7407337"/>
              <a:gd name="connsiteY13" fmla="*/ 1183314 h 4291812"/>
              <a:gd name="connsiteX14" fmla="*/ 7407337 w 7407337"/>
              <a:gd name="connsiteY14" fmla="*/ 1882266 h 4291812"/>
              <a:gd name="connsiteX15" fmla="*/ 7407337 w 7407337"/>
              <a:gd name="connsiteY15" fmla="*/ 2495382 h 4291812"/>
              <a:gd name="connsiteX16" fmla="*/ 7407337 w 7407337"/>
              <a:gd name="connsiteY16" fmla="*/ 3108498 h 4291812"/>
              <a:gd name="connsiteX17" fmla="*/ 7407337 w 7407337"/>
              <a:gd name="connsiteY17" fmla="*/ 3592860 h 4291812"/>
              <a:gd name="connsiteX18" fmla="*/ 7407337 w 7407337"/>
              <a:gd name="connsiteY18" fmla="*/ 4291812 h 4291812"/>
              <a:gd name="connsiteX19" fmla="*/ 6808016 w 7407337"/>
              <a:gd name="connsiteY19" fmla="*/ 4291812 h 4291812"/>
              <a:gd name="connsiteX20" fmla="*/ 6134622 w 7407337"/>
              <a:gd name="connsiteY20" fmla="*/ 4291812 h 4291812"/>
              <a:gd name="connsiteX21" fmla="*/ 5535301 w 7407337"/>
              <a:gd name="connsiteY21" fmla="*/ 4291812 h 4291812"/>
              <a:gd name="connsiteX22" fmla="*/ 5084127 w 7407337"/>
              <a:gd name="connsiteY22" fmla="*/ 4291812 h 4291812"/>
              <a:gd name="connsiteX23" fmla="*/ 4336659 w 7407337"/>
              <a:gd name="connsiteY23" fmla="*/ 4291812 h 4291812"/>
              <a:gd name="connsiteX24" fmla="*/ 3589191 w 7407337"/>
              <a:gd name="connsiteY24" fmla="*/ 4291812 h 4291812"/>
              <a:gd name="connsiteX25" fmla="*/ 2915797 w 7407337"/>
              <a:gd name="connsiteY25" fmla="*/ 4291812 h 4291812"/>
              <a:gd name="connsiteX26" fmla="*/ 2390550 w 7407337"/>
              <a:gd name="connsiteY26" fmla="*/ 4291812 h 4291812"/>
              <a:gd name="connsiteX27" fmla="*/ 1865302 w 7407337"/>
              <a:gd name="connsiteY27" fmla="*/ 4291812 h 4291812"/>
              <a:gd name="connsiteX28" fmla="*/ 1117834 w 7407337"/>
              <a:gd name="connsiteY28" fmla="*/ 4291812 h 4291812"/>
              <a:gd name="connsiteX29" fmla="*/ 0 w 7407337"/>
              <a:gd name="connsiteY29" fmla="*/ 4291812 h 4291812"/>
              <a:gd name="connsiteX30" fmla="*/ 0 w 7407337"/>
              <a:gd name="connsiteY30" fmla="*/ 3635778 h 4291812"/>
              <a:gd name="connsiteX31" fmla="*/ 0 w 7407337"/>
              <a:gd name="connsiteY31" fmla="*/ 2979744 h 4291812"/>
              <a:gd name="connsiteX32" fmla="*/ 0 w 7407337"/>
              <a:gd name="connsiteY32" fmla="*/ 2323710 h 4291812"/>
              <a:gd name="connsiteX33" fmla="*/ 0 w 7407337"/>
              <a:gd name="connsiteY33" fmla="*/ 1667676 h 4291812"/>
              <a:gd name="connsiteX34" fmla="*/ 0 w 7407337"/>
              <a:gd name="connsiteY34" fmla="*/ 1097478 h 4291812"/>
              <a:gd name="connsiteX35" fmla="*/ 0 w 7407337"/>
              <a:gd name="connsiteY35" fmla="*/ 0 h 4291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07337" h="4291812" fill="none" extrusionOk="0">
                <a:moveTo>
                  <a:pt x="0" y="0"/>
                </a:moveTo>
                <a:cubicBezTo>
                  <a:pt x="200630" y="-4476"/>
                  <a:pt x="344275" y="10907"/>
                  <a:pt x="451174" y="0"/>
                </a:cubicBezTo>
                <a:cubicBezTo>
                  <a:pt x="558073" y="-10907"/>
                  <a:pt x="821058" y="-1917"/>
                  <a:pt x="976422" y="0"/>
                </a:cubicBezTo>
                <a:cubicBezTo>
                  <a:pt x="1131786" y="1917"/>
                  <a:pt x="1544601" y="32276"/>
                  <a:pt x="1797963" y="0"/>
                </a:cubicBezTo>
                <a:cubicBezTo>
                  <a:pt x="2051325" y="-32276"/>
                  <a:pt x="2072050" y="-8147"/>
                  <a:pt x="2323210" y="0"/>
                </a:cubicBezTo>
                <a:cubicBezTo>
                  <a:pt x="2574370" y="8147"/>
                  <a:pt x="2629195" y="-24906"/>
                  <a:pt x="2922531" y="0"/>
                </a:cubicBezTo>
                <a:cubicBezTo>
                  <a:pt x="3215867" y="24906"/>
                  <a:pt x="3298817" y="35278"/>
                  <a:pt x="3669999" y="0"/>
                </a:cubicBezTo>
                <a:cubicBezTo>
                  <a:pt x="4041181" y="-35278"/>
                  <a:pt x="4162002" y="25726"/>
                  <a:pt x="4343393" y="0"/>
                </a:cubicBezTo>
                <a:cubicBezTo>
                  <a:pt x="4524784" y="-25726"/>
                  <a:pt x="4857632" y="688"/>
                  <a:pt x="5164934" y="0"/>
                </a:cubicBezTo>
                <a:cubicBezTo>
                  <a:pt x="5472236" y="-688"/>
                  <a:pt x="5504683" y="-27890"/>
                  <a:pt x="5764255" y="0"/>
                </a:cubicBezTo>
                <a:cubicBezTo>
                  <a:pt x="6023827" y="27890"/>
                  <a:pt x="6175438" y="37521"/>
                  <a:pt x="6585796" y="0"/>
                </a:cubicBezTo>
                <a:cubicBezTo>
                  <a:pt x="6996154" y="-37521"/>
                  <a:pt x="7082122" y="24160"/>
                  <a:pt x="7407337" y="0"/>
                </a:cubicBezTo>
                <a:cubicBezTo>
                  <a:pt x="7409429" y="200450"/>
                  <a:pt x="7372452" y="386604"/>
                  <a:pt x="7407337" y="698952"/>
                </a:cubicBezTo>
                <a:cubicBezTo>
                  <a:pt x="7442222" y="1011300"/>
                  <a:pt x="7422713" y="964796"/>
                  <a:pt x="7407337" y="1183314"/>
                </a:cubicBezTo>
                <a:cubicBezTo>
                  <a:pt x="7391961" y="1401832"/>
                  <a:pt x="7381149" y="1632986"/>
                  <a:pt x="7407337" y="1882266"/>
                </a:cubicBezTo>
                <a:cubicBezTo>
                  <a:pt x="7433525" y="2131546"/>
                  <a:pt x="7411879" y="2343706"/>
                  <a:pt x="7407337" y="2495382"/>
                </a:cubicBezTo>
                <a:cubicBezTo>
                  <a:pt x="7402795" y="2647058"/>
                  <a:pt x="7415567" y="2911979"/>
                  <a:pt x="7407337" y="3108498"/>
                </a:cubicBezTo>
                <a:cubicBezTo>
                  <a:pt x="7399107" y="3305017"/>
                  <a:pt x="7408992" y="3474803"/>
                  <a:pt x="7407337" y="3592860"/>
                </a:cubicBezTo>
                <a:cubicBezTo>
                  <a:pt x="7405682" y="3710917"/>
                  <a:pt x="7423099" y="3997035"/>
                  <a:pt x="7407337" y="4291812"/>
                </a:cubicBezTo>
                <a:cubicBezTo>
                  <a:pt x="7206698" y="4276920"/>
                  <a:pt x="6991086" y="4264717"/>
                  <a:pt x="6808016" y="4291812"/>
                </a:cubicBezTo>
                <a:cubicBezTo>
                  <a:pt x="6624946" y="4318907"/>
                  <a:pt x="6381057" y="4258217"/>
                  <a:pt x="6134622" y="4291812"/>
                </a:cubicBezTo>
                <a:cubicBezTo>
                  <a:pt x="5888187" y="4325407"/>
                  <a:pt x="5776128" y="4315005"/>
                  <a:pt x="5535301" y="4291812"/>
                </a:cubicBezTo>
                <a:cubicBezTo>
                  <a:pt x="5294474" y="4268619"/>
                  <a:pt x="5177526" y="4278656"/>
                  <a:pt x="5084127" y="4291812"/>
                </a:cubicBezTo>
                <a:cubicBezTo>
                  <a:pt x="4990728" y="4304968"/>
                  <a:pt x="4560367" y="4265329"/>
                  <a:pt x="4336659" y="4291812"/>
                </a:cubicBezTo>
                <a:cubicBezTo>
                  <a:pt x="4112951" y="4318295"/>
                  <a:pt x="3850351" y="4301254"/>
                  <a:pt x="3589191" y="4291812"/>
                </a:cubicBezTo>
                <a:cubicBezTo>
                  <a:pt x="3328031" y="4282370"/>
                  <a:pt x="3222568" y="4307245"/>
                  <a:pt x="2915797" y="4291812"/>
                </a:cubicBezTo>
                <a:cubicBezTo>
                  <a:pt x="2609026" y="4276379"/>
                  <a:pt x="2536958" y="4315133"/>
                  <a:pt x="2390550" y="4291812"/>
                </a:cubicBezTo>
                <a:cubicBezTo>
                  <a:pt x="2244142" y="4268491"/>
                  <a:pt x="2075469" y="4295732"/>
                  <a:pt x="1865302" y="4291812"/>
                </a:cubicBezTo>
                <a:cubicBezTo>
                  <a:pt x="1655135" y="4287892"/>
                  <a:pt x="1479026" y="4314819"/>
                  <a:pt x="1117834" y="4291812"/>
                </a:cubicBezTo>
                <a:cubicBezTo>
                  <a:pt x="756642" y="4268805"/>
                  <a:pt x="468662" y="4340160"/>
                  <a:pt x="0" y="4291812"/>
                </a:cubicBezTo>
                <a:cubicBezTo>
                  <a:pt x="-23984" y="4086682"/>
                  <a:pt x="-23260" y="3787749"/>
                  <a:pt x="0" y="3635778"/>
                </a:cubicBezTo>
                <a:cubicBezTo>
                  <a:pt x="23260" y="3483807"/>
                  <a:pt x="25171" y="3267172"/>
                  <a:pt x="0" y="2979744"/>
                </a:cubicBezTo>
                <a:cubicBezTo>
                  <a:pt x="-25171" y="2692316"/>
                  <a:pt x="-8954" y="2554047"/>
                  <a:pt x="0" y="2323710"/>
                </a:cubicBezTo>
                <a:cubicBezTo>
                  <a:pt x="8954" y="2093373"/>
                  <a:pt x="12306" y="1995285"/>
                  <a:pt x="0" y="1667676"/>
                </a:cubicBezTo>
                <a:cubicBezTo>
                  <a:pt x="-12306" y="1340067"/>
                  <a:pt x="16067" y="1257869"/>
                  <a:pt x="0" y="1097478"/>
                </a:cubicBezTo>
                <a:cubicBezTo>
                  <a:pt x="-16067" y="937087"/>
                  <a:pt x="28484" y="495167"/>
                  <a:pt x="0" y="0"/>
                </a:cubicBezTo>
                <a:close/>
              </a:path>
              <a:path w="7407337" h="4291812" stroke="0" extrusionOk="0">
                <a:moveTo>
                  <a:pt x="0" y="0"/>
                </a:moveTo>
                <a:cubicBezTo>
                  <a:pt x="139599" y="14550"/>
                  <a:pt x="344626" y="-1471"/>
                  <a:pt x="599321" y="0"/>
                </a:cubicBezTo>
                <a:cubicBezTo>
                  <a:pt x="854016" y="1471"/>
                  <a:pt x="939006" y="20409"/>
                  <a:pt x="1124568" y="0"/>
                </a:cubicBezTo>
                <a:cubicBezTo>
                  <a:pt x="1310130" y="-20409"/>
                  <a:pt x="1356832" y="8995"/>
                  <a:pt x="1575743" y="0"/>
                </a:cubicBezTo>
                <a:cubicBezTo>
                  <a:pt x="1794655" y="-8995"/>
                  <a:pt x="1982702" y="-11966"/>
                  <a:pt x="2100990" y="0"/>
                </a:cubicBezTo>
                <a:cubicBezTo>
                  <a:pt x="2219278" y="11966"/>
                  <a:pt x="2480163" y="-25924"/>
                  <a:pt x="2848458" y="0"/>
                </a:cubicBezTo>
                <a:cubicBezTo>
                  <a:pt x="3216753" y="25924"/>
                  <a:pt x="3266613" y="-28339"/>
                  <a:pt x="3521852" y="0"/>
                </a:cubicBezTo>
                <a:cubicBezTo>
                  <a:pt x="3777091" y="28339"/>
                  <a:pt x="3864463" y="-9285"/>
                  <a:pt x="3973026" y="0"/>
                </a:cubicBezTo>
                <a:cubicBezTo>
                  <a:pt x="4081589" y="9285"/>
                  <a:pt x="4285133" y="-8882"/>
                  <a:pt x="4424200" y="0"/>
                </a:cubicBezTo>
                <a:cubicBezTo>
                  <a:pt x="4563267" y="8882"/>
                  <a:pt x="4697158" y="10580"/>
                  <a:pt x="4949448" y="0"/>
                </a:cubicBezTo>
                <a:cubicBezTo>
                  <a:pt x="5201738" y="-10580"/>
                  <a:pt x="5411915" y="-30896"/>
                  <a:pt x="5770989" y="0"/>
                </a:cubicBezTo>
                <a:cubicBezTo>
                  <a:pt x="6130063" y="30896"/>
                  <a:pt x="6130944" y="33296"/>
                  <a:pt x="6444383" y="0"/>
                </a:cubicBezTo>
                <a:cubicBezTo>
                  <a:pt x="6757822" y="-33296"/>
                  <a:pt x="7127407" y="28555"/>
                  <a:pt x="7407337" y="0"/>
                </a:cubicBezTo>
                <a:cubicBezTo>
                  <a:pt x="7390913" y="209041"/>
                  <a:pt x="7384294" y="307257"/>
                  <a:pt x="7407337" y="484362"/>
                </a:cubicBezTo>
                <a:cubicBezTo>
                  <a:pt x="7430380" y="661467"/>
                  <a:pt x="7414337" y="856071"/>
                  <a:pt x="7407337" y="968723"/>
                </a:cubicBezTo>
                <a:cubicBezTo>
                  <a:pt x="7400337" y="1081375"/>
                  <a:pt x="7440039" y="1458998"/>
                  <a:pt x="7407337" y="1624757"/>
                </a:cubicBezTo>
                <a:cubicBezTo>
                  <a:pt x="7374635" y="1790516"/>
                  <a:pt x="7404771" y="1983263"/>
                  <a:pt x="7407337" y="2152037"/>
                </a:cubicBezTo>
                <a:cubicBezTo>
                  <a:pt x="7409903" y="2320811"/>
                  <a:pt x="7440032" y="2558601"/>
                  <a:pt x="7407337" y="2850989"/>
                </a:cubicBezTo>
                <a:cubicBezTo>
                  <a:pt x="7374642" y="3143377"/>
                  <a:pt x="7425987" y="3197747"/>
                  <a:pt x="7407337" y="3335351"/>
                </a:cubicBezTo>
                <a:cubicBezTo>
                  <a:pt x="7388687" y="3472955"/>
                  <a:pt x="7365528" y="3877529"/>
                  <a:pt x="7407337" y="4291812"/>
                </a:cubicBezTo>
                <a:cubicBezTo>
                  <a:pt x="7216338" y="4317529"/>
                  <a:pt x="6906834" y="4293594"/>
                  <a:pt x="6733943" y="4291812"/>
                </a:cubicBezTo>
                <a:cubicBezTo>
                  <a:pt x="6561052" y="4290030"/>
                  <a:pt x="6418736" y="4299754"/>
                  <a:pt x="6208695" y="4291812"/>
                </a:cubicBezTo>
                <a:cubicBezTo>
                  <a:pt x="5998654" y="4283870"/>
                  <a:pt x="5751980" y="4290597"/>
                  <a:pt x="5387154" y="4291812"/>
                </a:cubicBezTo>
                <a:cubicBezTo>
                  <a:pt x="5022328" y="4293027"/>
                  <a:pt x="5052381" y="4316578"/>
                  <a:pt x="4787833" y="4291812"/>
                </a:cubicBezTo>
                <a:cubicBezTo>
                  <a:pt x="4523285" y="4267046"/>
                  <a:pt x="4447890" y="4264044"/>
                  <a:pt x="4188512" y="4291812"/>
                </a:cubicBezTo>
                <a:cubicBezTo>
                  <a:pt x="3929134" y="4319580"/>
                  <a:pt x="3814689" y="4283252"/>
                  <a:pt x="3663265" y="4291812"/>
                </a:cubicBezTo>
                <a:cubicBezTo>
                  <a:pt x="3511841" y="4300372"/>
                  <a:pt x="3326684" y="4296764"/>
                  <a:pt x="3212091" y="4291812"/>
                </a:cubicBezTo>
                <a:cubicBezTo>
                  <a:pt x="3097498" y="4286860"/>
                  <a:pt x="2932431" y="4291167"/>
                  <a:pt x="2686843" y="4291812"/>
                </a:cubicBezTo>
                <a:cubicBezTo>
                  <a:pt x="2441255" y="4292457"/>
                  <a:pt x="2383670" y="4291906"/>
                  <a:pt x="2161596" y="4291812"/>
                </a:cubicBezTo>
                <a:cubicBezTo>
                  <a:pt x="1939522" y="4291718"/>
                  <a:pt x="1727776" y="4269802"/>
                  <a:pt x="1340055" y="4291812"/>
                </a:cubicBezTo>
                <a:cubicBezTo>
                  <a:pt x="952334" y="4313822"/>
                  <a:pt x="864792" y="4269305"/>
                  <a:pt x="740734" y="4291812"/>
                </a:cubicBezTo>
                <a:cubicBezTo>
                  <a:pt x="616676" y="4314319"/>
                  <a:pt x="261845" y="4303782"/>
                  <a:pt x="0" y="4291812"/>
                </a:cubicBezTo>
                <a:cubicBezTo>
                  <a:pt x="-21414" y="4060095"/>
                  <a:pt x="-9101" y="4009170"/>
                  <a:pt x="0" y="3807450"/>
                </a:cubicBezTo>
                <a:cubicBezTo>
                  <a:pt x="9101" y="3605730"/>
                  <a:pt x="-28184" y="3287626"/>
                  <a:pt x="0" y="3151416"/>
                </a:cubicBezTo>
                <a:cubicBezTo>
                  <a:pt x="28184" y="3015206"/>
                  <a:pt x="-11388" y="2839156"/>
                  <a:pt x="0" y="2538300"/>
                </a:cubicBezTo>
                <a:cubicBezTo>
                  <a:pt x="11388" y="2237444"/>
                  <a:pt x="-17218" y="2200516"/>
                  <a:pt x="0" y="2011020"/>
                </a:cubicBezTo>
                <a:cubicBezTo>
                  <a:pt x="17218" y="1821524"/>
                  <a:pt x="6263" y="1639150"/>
                  <a:pt x="0" y="1526659"/>
                </a:cubicBezTo>
                <a:cubicBezTo>
                  <a:pt x="-6263" y="1414168"/>
                  <a:pt x="244" y="1229588"/>
                  <a:pt x="0" y="1042297"/>
                </a:cubicBezTo>
                <a:cubicBezTo>
                  <a:pt x="-244" y="855006"/>
                  <a:pt x="-18394" y="425892"/>
                  <a:pt x="0" y="0"/>
                </a:cubicBezTo>
                <a:close/>
              </a:path>
            </a:pathLst>
          </a:custGeom>
          <a:solidFill>
            <a:srgbClr val="E5F2DE"/>
          </a:solidFill>
          <a:ln>
            <a:solidFill>
              <a:schemeClr val="bg1">
                <a:lumMod val="50000"/>
              </a:schemeClr>
            </a:solidFill>
            <a:extLst>
              <a:ext uri="{C807C97D-BFC1-408E-A445-0C87EB9F89A2}">
                <ask:lineSketchStyleProps xmlns:ask="http://schemas.microsoft.com/office/drawing/2018/sketchyshapes" sd="2259666023">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dirty="0" err="1">
                <a:solidFill>
                  <a:schemeClr val="tx1"/>
                </a:solidFill>
              </a:rPr>
              <a:t>Konsument:innenschutz</a:t>
            </a:r>
            <a:endParaRPr lang="de-AT" sz="2400" dirty="0">
              <a:solidFill>
                <a:schemeClr val="tx1"/>
              </a:solidFill>
            </a:endParaRPr>
          </a:p>
        </p:txBody>
      </p:sp>
      <p:pic>
        <p:nvPicPr>
          <p:cNvPr id="48" name="Grafik 47" descr="Präsentation mit Checkliste mit einfarbiger Füllung">
            <a:extLst>
              <a:ext uri="{FF2B5EF4-FFF2-40B4-BE49-F238E27FC236}">
                <a16:creationId xmlns:a16="http://schemas.microsoft.com/office/drawing/2014/main" id="{85497A51-F798-62F2-6939-4C9F962360A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317347" y="5740794"/>
            <a:ext cx="504190" cy="504190"/>
          </a:xfrm>
          <a:prstGeom prst="rect">
            <a:avLst/>
          </a:prstGeom>
        </p:spPr>
      </p:pic>
      <p:grpSp>
        <p:nvGrpSpPr>
          <p:cNvPr id="56" name="Gruppieren 55">
            <a:extLst>
              <a:ext uri="{FF2B5EF4-FFF2-40B4-BE49-F238E27FC236}">
                <a16:creationId xmlns:a16="http://schemas.microsoft.com/office/drawing/2014/main" id="{35BF6140-0C93-2E27-7C9F-7A7813302EC5}"/>
              </a:ext>
            </a:extLst>
          </p:cNvPr>
          <p:cNvGrpSpPr/>
          <p:nvPr/>
        </p:nvGrpSpPr>
        <p:grpSpPr>
          <a:xfrm>
            <a:off x="8178668" y="763171"/>
            <a:ext cx="3993441" cy="5331657"/>
            <a:chOff x="8160904" y="761901"/>
            <a:chExt cx="3993441" cy="5331657"/>
          </a:xfrm>
        </p:grpSpPr>
        <p:pic>
          <p:nvPicPr>
            <p:cNvPr id="5" name="Grafik 4" descr="Präsentation mit Checkliste mit einfarbiger Füllung">
              <a:extLst>
                <a:ext uri="{FF2B5EF4-FFF2-40B4-BE49-F238E27FC236}">
                  <a16:creationId xmlns:a16="http://schemas.microsoft.com/office/drawing/2014/main" id="{F9643D0F-0BB9-9954-3412-FC6C82C679B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167639" y="953664"/>
              <a:ext cx="737024" cy="737024"/>
            </a:xfrm>
            <a:prstGeom prst="rect">
              <a:avLst/>
            </a:prstGeom>
          </p:spPr>
        </p:pic>
        <p:pic>
          <p:nvPicPr>
            <p:cNvPr id="10" name="Grafik 9" descr="Präsentation mit Medien mit einfarbiger Füllung">
              <a:extLst>
                <a:ext uri="{FF2B5EF4-FFF2-40B4-BE49-F238E27FC236}">
                  <a16:creationId xmlns:a16="http://schemas.microsoft.com/office/drawing/2014/main" id="{386490F3-1AED-8788-D670-A2846E14BDF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801607" y="3624777"/>
              <a:ext cx="737024" cy="737024"/>
            </a:xfrm>
            <a:prstGeom prst="rect">
              <a:avLst/>
            </a:prstGeom>
          </p:spPr>
        </p:pic>
        <p:pic>
          <p:nvPicPr>
            <p:cNvPr id="14" name="Grafik 13" descr="Präsentation mit Medien Silhouette">
              <a:extLst>
                <a:ext uri="{FF2B5EF4-FFF2-40B4-BE49-F238E27FC236}">
                  <a16:creationId xmlns:a16="http://schemas.microsoft.com/office/drawing/2014/main" id="{BEB368C3-00C6-01AB-9E97-0721ECEA470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160904" y="3887569"/>
              <a:ext cx="737024" cy="737024"/>
            </a:xfrm>
            <a:prstGeom prst="rect">
              <a:avLst/>
            </a:prstGeom>
          </p:spPr>
        </p:pic>
        <p:pic>
          <p:nvPicPr>
            <p:cNvPr id="18" name="Grafik 17" descr="Präsentation mit Organigramm mit einfarbiger Füllung">
              <a:extLst>
                <a:ext uri="{FF2B5EF4-FFF2-40B4-BE49-F238E27FC236}">
                  <a16:creationId xmlns:a16="http://schemas.microsoft.com/office/drawing/2014/main" id="{30598769-AFB5-6402-03FC-7244F5A5228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1095645" y="4725186"/>
              <a:ext cx="679844" cy="679844"/>
            </a:xfrm>
            <a:prstGeom prst="rect">
              <a:avLst/>
            </a:prstGeom>
          </p:spPr>
        </p:pic>
        <p:pic>
          <p:nvPicPr>
            <p:cNvPr id="22" name="Grafik 21" descr="Präsentation mit Checkliste mit einfarbiger Füllung">
              <a:extLst>
                <a:ext uri="{FF2B5EF4-FFF2-40B4-BE49-F238E27FC236}">
                  <a16:creationId xmlns:a16="http://schemas.microsoft.com/office/drawing/2014/main" id="{EABE73C2-DC8D-B60F-9B9F-865607C953C8}"/>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106408" y="1836029"/>
              <a:ext cx="547802" cy="547802"/>
            </a:xfrm>
            <a:prstGeom prst="rect">
              <a:avLst/>
            </a:prstGeom>
          </p:spPr>
        </p:pic>
        <p:pic>
          <p:nvPicPr>
            <p:cNvPr id="45" name="Grafik 44" descr="Lehrer mit einfarbiger Füllung">
              <a:extLst>
                <a:ext uri="{FF2B5EF4-FFF2-40B4-BE49-F238E27FC236}">
                  <a16:creationId xmlns:a16="http://schemas.microsoft.com/office/drawing/2014/main" id="{8C0EAD9F-ABE9-B4E9-2BC9-3A2E4B8A99AA}"/>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0160354" y="1580726"/>
              <a:ext cx="737024" cy="737024"/>
            </a:xfrm>
            <a:prstGeom prst="rect">
              <a:avLst/>
            </a:prstGeom>
          </p:spPr>
        </p:pic>
        <p:pic>
          <p:nvPicPr>
            <p:cNvPr id="46" name="Grafik 45" descr="Präsentation mit Medien Silhouette">
              <a:extLst>
                <a:ext uri="{FF2B5EF4-FFF2-40B4-BE49-F238E27FC236}">
                  <a16:creationId xmlns:a16="http://schemas.microsoft.com/office/drawing/2014/main" id="{E97558B8-C4D2-4BF6-1D43-C704526260E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1156188" y="761901"/>
              <a:ext cx="737024" cy="737024"/>
            </a:xfrm>
            <a:prstGeom prst="rect">
              <a:avLst/>
            </a:prstGeom>
          </p:spPr>
        </p:pic>
        <p:pic>
          <p:nvPicPr>
            <p:cNvPr id="47" name="Grafik 46" descr="Präsentation mit Checkliste mit einfarbiger Füllung">
              <a:extLst>
                <a:ext uri="{FF2B5EF4-FFF2-40B4-BE49-F238E27FC236}">
                  <a16:creationId xmlns:a16="http://schemas.microsoft.com/office/drawing/2014/main" id="{A0A64ECF-4E4B-8765-B54D-DB6D8FD7FC90}"/>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0211308" y="5356534"/>
              <a:ext cx="737024" cy="737024"/>
            </a:xfrm>
            <a:prstGeom prst="rect">
              <a:avLst/>
            </a:prstGeom>
          </p:spPr>
        </p:pic>
        <p:pic>
          <p:nvPicPr>
            <p:cNvPr id="49" name="Grafik 48" descr="Präsentation mit Organigramm mit einfarbiger Füllung">
              <a:extLst>
                <a:ext uri="{FF2B5EF4-FFF2-40B4-BE49-F238E27FC236}">
                  <a16:creationId xmlns:a16="http://schemas.microsoft.com/office/drawing/2014/main" id="{4C6E6CBC-19F7-36DB-2756-13B53C388EC1}"/>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020851" y="2729444"/>
              <a:ext cx="929598" cy="929598"/>
            </a:xfrm>
            <a:prstGeom prst="rect">
              <a:avLst/>
            </a:prstGeom>
          </p:spPr>
        </p:pic>
        <p:pic>
          <p:nvPicPr>
            <p:cNvPr id="50" name="Grafik 49" descr="Präsentation mit Checkliste mit einfarbiger Füllung">
              <a:extLst>
                <a:ext uri="{FF2B5EF4-FFF2-40B4-BE49-F238E27FC236}">
                  <a16:creationId xmlns:a16="http://schemas.microsoft.com/office/drawing/2014/main" id="{F73F888C-E7F0-C867-1163-A5B56E377F03}"/>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1264730" y="2347474"/>
              <a:ext cx="547802" cy="547802"/>
            </a:xfrm>
            <a:prstGeom prst="rect">
              <a:avLst/>
            </a:prstGeom>
          </p:spPr>
        </p:pic>
        <p:pic>
          <p:nvPicPr>
            <p:cNvPr id="51" name="Grafik 50" descr="Lehrer mit einfarbiger Füllung">
              <a:extLst>
                <a:ext uri="{FF2B5EF4-FFF2-40B4-BE49-F238E27FC236}">
                  <a16:creationId xmlns:a16="http://schemas.microsoft.com/office/drawing/2014/main" id="{4956A083-A706-C59D-7EDC-989FE4C65F0A}"/>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775489" y="3977882"/>
              <a:ext cx="378856" cy="378856"/>
            </a:xfrm>
            <a:prstGeom prst="rect">
              <a:avLst/>
            </a:prstGeom>
          </p:spPr>
        </p:pic>
        <p:pic>
          <p:nvPicPr>
            <p:cNvPr id="52" name="Grafik 51" descr="Lehrer mit einfarbiger Füllung">
              <a:extLst>
                <a:ext uri="{FF2B5EF4-FFF2-40B4-BE49-F238E27FC236}">
                  <a16:creationId xmlns:a16="http://schemas.microsoft.com/office/drawing/2014/main" id="{95363B89-DA55-D7B0-71E1-EA8E1AC2C246}"/>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968850" y="5074931"/>
              <a:ext cx="929598" cy="929598"/>
            </a:xfrm>
            <a:prstGeom prst="rect">
              <a:avLst/>
            </a:prstGeom>
          </p:spPr>
        </p:pic>
        <p:pic>
          <p:nvPicPr>
            <p:cNvPr id="53" name="Grafik 52" descr="Präsentation mit Medien Silhouette">
              <a:extLst>
                <a:ext uri="{FF2B5EF4-FFF2-40B4-BE49-F238E27FC236}">
                  <a16:creationId xmlns:a16="http://schemas.microsoft.com/office/drawing/2014/main" id="{FD15763F-85DD-27EC-A398-DEE06F371D6C}"/>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160354" y="2691976"/>
              <a:ext cx="737024" cy="737024"/>
            </a:xfrm>
            <a:prstGeom prst="rect">
              <a:avLst/>
            </a:prstGeom>
          </p:spPr>
        </p:pic>
        <p:pic>
          <p:nvPicPr>
            <p:cNvPr id="54" name="Grafik 53" descr="Präsentation mit Organigramm mit einfarbiger Füllung">
              <a:extLst>
                <a:ext uri="{FF2B5EF4-FFF2-40B4-BE49-F238E27FC236}">
                  <a16:creationId xmlns:a16="http://schemas.microsoft.com/office/drawing/2014/main" id="{84310F64-2932-F9E2-0BD6-B6D875E86624}"/>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551425" y="765516"/>
              <a:ext cx="577806" cy="577806"/>
            </a:xfrm>
            <a:prstGeom prst="rect">
              <a:avLst/>
            </a:prstGeom>
          </p:spPr>
        </p:pic>
        <p:pic>
          <p:nvPicPr>
            <p:cNvPr id="55" name="Grafik 54" descr="Präsentation mit Checkliste mit einfarbiger Füllung">
              <a:extLst>
                <a:ext uri="{FF2B5EF4-FFF2-40B4-BE49-F238E27FC236}">
                  <a16:creationId xmlns:a16="http://schemas.microsoft.com/office/drawing/2014/main" id="{8AF0B98C-24B6-B88D-286C-A402C548088A}"/>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519632" y="3841687"/>
              <a:ext cx="697490" cy="697490"/>
            </a:xfrm>
            <a:prstGeom prst="rect">
              <a:avLst/>
            </a:prstGeom>
          </p:spPr>
        </p:pic>
      </p:grpSp>
    </p:spTree>
    <p:extLst>
      <p:ext uri="{BB962C8B-B14F-4D97-AF65-F5344CB8AC3E}">
        <p14:creationId xmlns:p14="http://schemas.microsoft.com/office/powerpoint/2010/main" val="3687391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F076C0-5414-0668-DFBF-DE94B6B9AB66}"/>
              </a:ext>
            </a:extLst>
          </p:cNvPr>
          <p:cNvSpPr>
            <a:spLocks noGrp="1"/>
          </p:cNvSpPr>
          <p:nvPr>
            <p:ph type="title"/>
          </p:nvPr>
        </p:nvSpPr>
        <p:spPr/>
        <p:txBody>
          <a:bodyPr/>
          <a:lstStyle/>
          <a:p>
            <a:r>
              <a:rPr lang="de-AT" dirty="0"/>
              <a:t>Quellen </a:t>
            </a:r>
            <a:r>
              <a:rPr lang="de-AT" dirty="0" err="1"/>
              <a:t>Arbeitnehmer:innenschutz</a:t>
            </a:r>
            <a:endParaRPr lang="de-AT" dirty="0"/>
          </a:p>
        </p:txBody>
      </p:sp>
      <p:sp>
        <p:nvSpPr>
          <p:cNvPr id="4" name="Foliennummernplatzhalter 3">
            <a:extLst>
              <a:ext uri="{FF2B5EF4-FFF2-40B4-BE49-F238E27FC236}">
                <a16:creationId xmlns:a16="http://schemas.microsoft.com/office/drawing/2014/main" id="{DA9A1A8D-DFA0-4A4C-83F9-6CC95BB13100}"/>
              </a:ext>
            </a:extLst>
          </p:cNvPr>
          <p:cNvSpPr>
            <a:spLocks noGrp="1"/>
          </p:cNvSpPr>
          <p:nvPr>
            <p:ph type="sldNum" sz="quarter" idx="12"/>
          </p:nvPr>
        </p:nvSpPr>
        <p:spPr/>
        <p:txBody>
          <a:bodyPr/>
          <a:lstStyle/>
          <a:p>
            <a:fld id="{4C23FFEC-42AF-4C5F-8FEB-D69D9B6A7C04}" type="slidenum">
              <a:rPr lang="de-AT" smtClean="0"/>
              <a:t>11</a:t>
            </a:fld>
            <a:endParaRPr lang="de-AT"/>
          </a:p>
        </p:txBody>
      </p:sp>
      <p:grpSp>
        <p:nvGrpSpPr>
          <p:cNvPr id="31" name="Gruppieren 30">
            <a:extLst>
              <a:ext uri="{FF2B5EF4-FFF2-40B4-BE49-F238E27FC236}">
                <a16:creationId xmlns:a16="http://schemas.microsoft.com/office/drawing/2014/main" id="{EFF8B90F-41A8-2F70-2CBB-C37349C3BD13}"/>
              </a:ext>
            </a:extLst>
          </p:cNvPr>
          <p:cNvGrpSpPr/>
          <p:nvPr/>
        </p:nvGrpSpPr>
        <p:grpSpPr>
          <a:xfrm>
            <a:off x="1130060" y="2329132"/>
            <a:ext cx="2493034" cy="3019245"/>
            <a:chOff x="1130060" y="2329132"/>
            <a:chExt cx="2493034" cy="3019245"/>
          </a:xfrm>
        </p:grpSpPr>
        <p:sp>
          <p:nvSpPr>
            <p:cNvPr id="27" name="Rechteck 26">
              <a:extLst>
                <a:ext uri="{FF2B5EF4-FFF2-40B4-BE49-F238E27FC236}">
                  <a16:creationId xmlns:a16="http://schemas.microsoft.com/office/drawing/2014/main" id="{0AE2934A-27B1-C60B-DE03-6973E4FC0012}"/>
                </a:ext>
              </a:extLst>
            </p:cNvPr>
            <p:cNvSpPr/>
            <p:nvPr/>
          </p:nvSpPr>
          <p:spPr>
            <a:xfrm>
              <a:off x="1130060"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grpSp>
          <p:nvGrpSpPr>
            <p:cNvPr id="23" name="Gruppieren 22">
              <a:extLst>
                <a:ext uri="{FF2B5EF4-FFF2-40B4-BE49-F238E27FC236}">
                  <a16:creationId xmlns:a16="http://schemas.microsoft.com/office/drawing/2014/main" id="{E1707C52-5CC5-D770-0E88-1336C66580DB}"/>
                </a:ext>
              </a:extLst>
            </p:cNvPr>
            <p:cNvGrpSpPr/>
            <p:nvPr/>
          </p:nvGrpSpPr>
          <p:grpSpPr>
            <a:xfrm>
              <a:off x="1471938" y="2609585"/>
              <a:ext cx="1809278" cy="2480000"/>
              <a:chOff x="1475916" y="2609585"/>
              <a:chExt cx="1809278" cy="2480000"/>
            </a:xfrm>
          </p:grpSpPr>
          <p:pic>
            <p:nvPicPr>
              <p:cNvPr id="18" name="Grafik 17">
                <a:extLst>
                  <a:ext uri="{FF2B5EF4-FFF2-40B4-BE49-F238E27FC236}">
                    <a16:creationId xmlns:a16="http://schemas.microsoft.com/office/drawing/2014/main" id="{89EFAA6A-5876-14D6-3DFA-65078E8D70E8}"/>
                  </a:ext>
                </a:extLst>
              </p:cNvPr>
              <p:cNvPicPr>
                <a:picLocks noChangeAspect="1"/>
              </p:cNvPicPr>
              <p:nvPr/>
            </p:nvPicPr>
            <p:blipFill>
              <a:blip r:embed="rId3"/>
              <a:stretch>
                <a:fillRect/>
              </a:stretch>
            </p:blipFill>
            <p:spPr>
              <a:xfrm>
                <a:off x="1475916" y="2609585"/>
                <a:ext cx="1809278" cy="1800000"/>
              </a:xfrm>
              <a:prstGeom prst="rect">
                <a:avLst/>
              </a:prstGeom>
            </p:spPr>
          </p:pic>
          <p:sp>
            <p:nvSpPr>
              <p:cNvPr id="19" name="Rechteck 18">
                <a:extLst>
                  <a:ext uri="{FF2B5EF4-FFF2-40B4-BE49-F238E27FC236}">
                    <a16:creationId xmlns:a16="http://schemas.microsoft.com/office/drawing/2014/main" id="{02C36C11-4126-34AE-72B6-431DE096B218}"/>
                  </a:ext>
                </a:extLst>
              </p:cNvPr>
              <p:cNvSpPr/>
              <p:nvPr/>
            </p:nvSpPr>
            <p:spPr>
              <a:xfrm>
                <a:off x="1475916"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Arbeitsinspektion</a:t>
                </a:r>
              </a:p>
            </p:txBody>
          </p:sp>
        </p:grpSp>
      </p:grpSp>
      <p:grpSp>
        <p:nvGrpSpPr>
          <p:cNvPr id="32" name="Gruppieren 31">
            <a:extLst>
              <a:ext uri="{FF2B5EF4-FFF2-40B4-BE49-F238E27FC236}">
                <a16:creationId xmlns:a16="http://schemas.microsoft.com/office/drawing/2014/main" id="{A85F00A4-5A78-E571-0800-0F0396C4AEEB}"/>
              </a:ext>
            </a:extLst>
          </p:cNvPr>
          <p:cNvGrpSpPr/>
          <p:nvPr/>
        </p:nvGrpSpPr>
        <p:grpSpPr>
          <a:xfrm>
            <a:off x="3835334" y="2329132"/>
            <a:ext cx="2493034" cy="3019245"/>
            <a:chOff x="3835334" y="2329132"/>
            <a:chExt cx="2493034" cy="3019245"/>
          </a:xfrm>
        </p:grpSpPr>
        <p:sp>
          <p:nvSpPr>
            <p:cNvPr id="28" name="Rechteck 27">
              <a:extLst>
                <a:ext uri="{FF2B5EF4-FFF2-40B4-BE49-F238E27FC236}">
                  <a16:creationId xmlns:a16="http://schemas.microsoft.com/office/drawing/2014/main" id="{E9773970-2478-55E3-1331-3572BC3946A8}"/>
                </a:ext>
              </a:extLst>
            </p:cNvPr>
            <p:cNvSpPr/>
            <p:nvPr/>
          </p:nvSpPr>
          <p:spPr>
            <a:xfrm>
              <a:off x="3835334"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grpSp>
          <p:nvGrpSpPr>
            <p:cNvPr id="24" name="Gruppieren 23">
              <a:extLst>
                <a:ext uri="{FF2B5EF4-FFF2-40B4-BE49-F238E27FC236}">
                  <a16:creationId xmlns:a16="http://schemas.microsoft.com/office/drawing/2014/main" id="{7EE99012-21ED-C27E-80BD-D1587004D527}"/>
                </a:ext>
              </a:extLst>
            </p:cNvPr>
            <p:cNvGrpSpPr/>
            <p:nvPr/>
          </p:nvGrpSpPr>
          <p:grpSpPr>
            <a:xfrm>
              <a:off x="4161028" y="2609585"/>
              <a:ext cx="1841646" cy="2480000"/>
              <a:chOff x="4156192" y="2609585"/>
              <a:chExt cx="1841646" cy="2480000"/>
            </a:xfrm>
          </p:grpSpPr>
          <p:pic>
            <p:nvPicPr>
              <p:cNvPr id="6" name="Grafik 5">
                <a:extLst>
                  <a:ext uri="{FF2B5EF4-FFF2-40B4-BE49-F238E27FC236}">
                    <a16:creationId xmlns:a16="http://schemas.microsoft.com/office/drawing/2014/main" id="{2946EEBC-ABAA-1425-E435-19EAEC4B3ECD}"/>
                  </a:ext>
                </a:extLst>
              </p:cNvPr>
              <p:cNvPicPr>
                <a:picLocks noChangeAspect="1"/>
              </p:cNvPicPr>
              <p:nvPr/>
            </p:nvPicPr>
            <p:blipFill>
              <a:blip r:embed="rId4"/>
              <a:stretch>
                <a:fillRect/>
              </a:stretch>
            </p:blipFill>
            <p:spPr>
              <a:xfrm>
                <a:off x="4156192" y="2609585"/>
                <a:ext cx="1841646" cy="1800000"/>
              </a:xfrm>
              <a:prstGeom prst="rect">
                <a:avLst/>
              </a:prstGeom>
            </p:spPr>
          </p:pic>
          <p:sp>
            <p:nvSpPr>
              <p:cNvPr id="20" name="Rechteck 19">
                <a:extLst>
                  <a:ext uri="{FF2B5EF4-FFF2-40B4-BE49-F238E27FC236}">
                    <a16:creationId xmlns:a16="http://schemas.microsoft.com/office/drawing/2014/main" id="{6DC40E52-511E-75F8-C21B-51E7F590B56E}"/>
                  </a:ext>
                </a:extLst>
              </p:cNvPr>
              <p:cNvSpPr/>
              <p:nvPr/>
            </p:nvSpPr>
            <p:spPr>
              <a:xfrm>
                <a:off x="4156192"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Arbeiterkammer</a:t>
                </a:r>
              </a:p>
            </p:txBody>
          </p:sp>
        </p:grpSp>
      </p:grpSp>
      <p:grpSp>
        <p:nvGrpSpPr>
          <p:cNvPr id="33" name="Gruppieren 32">
            <a:extLst>
              <a:ext uri="{FF2B5EF4-FFF2-40B4-BE49-F238E27FC236}">
                <a16:creationId xmlns:a16="http://schemas.microsoft.com/office/drawing/2014/main" id="{A5F7E4FA-513A-F16A-0F07-2628E2D74A38}"/>
              </a:ext>
            </a:extLst>
          </p:cNvPr>
          <p:cNvGrpSpPr/>
          <p:nvPr/>
        </p:nvGrpSpPr>
        <p:grpSpPr>
          <a:xfrm>
            <a:off x="6540608" y="2329131"/>
            <a:ext cx="2493034" cy="3019245"/>
            <a:chOff x="6540608" y="2329131"/>
            <a:chExt cx="2493034" cy="3019245"/>
          </a:xfrm>
        </p:grpSpPr>
        <p:sp>
          <p:nvSpPr>
            <p:cNvPr id="29" name="Rechteck 28">
              <a:extLst>
                <a:ext uri="{FF2B5EF4-FFF2-40B4-BE49-F238E27FC236}">
                  <a16:creationId xmlns:a16="http://schemas.microsoft.com/office/drawing/2014/main" id="{46400784-1419-C821-4DAE-F1BC66E2EBFC}"/>
                </a:ext>
              </a:extLst>
            </p:cNvPr>
            <p:cNvSpPr/>
            <p:nvPr/>
          </p:nvSpPr>
          <p:spPr>
            <a:xfrm>
              <a:off x="6540608" y="2329131"/>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grpSp>
          <p:nvGrpSpPr>
            <p:cNvPr id="25" name="Gruppieren 24">
              <a:extLst>
                <a:ext uri="{FF2B5EF4-FFF2-40B4-BE49-F238E27FC236}">
                  <a16:creationId xmlns:a16="http://schemas.microsoft.com/office/drawing/2014/main" id="{B663889B-3B00-FDB7-B2E7-0BEEA5798328}"/>
                </a:ext>
              </a:extLst>
            </p:cNvPr>
            <p:cNvGrpSpPr/>
            <p:nvPr/>
          </p:nvGrpSpPr>
          <p:grpSpPr>
            <a:xfrm>
              <a:off x="6882473" y="2609585"/>
              <a:ext cx="1809303" cy="2480000"/>
              <a:chOff x="6868836" y="2609585"/>
              <a:chExt cx="1809303" cy="2480000"/>
            </a:xfrm>
          </p:grpSpPr>
          <p:pic>
            <p:nvPicPr>
              <p:cNvPr id="11" name="Grafik 10">
                <a:extLst>
                  <a:ext uri="{FF2B5EF4-FFF2-40B4-BE49-F238E27FC236}">
                    <a16:creationId xmlns:a16="http://schemas.microsoft.com/office/drawing/2014/main" id="{28AC345A-6CF3-8B09-EA1A-B26E8385D2B7}"/>
                  </a:ext>
                </a:extLst>
              </p:cNvPr>
              <p:cNvPicPr>
                <a:picLocks noChangeAspect="1"/>
              </p:cNvPicPr>
              <p:nvPr/>
            </p:nvPicPr>
            <p:blipFill>
              <a:blip r:embed="rId5"/>
              <a:stretch>
                <a:fillRect/>
              </a:stretch>
            </p:blipFill>
            <p:spPr>
              <a:xfrm>
                <a:off x="6868836" y="2609585"/>
                <a:ext cx="1809303" cy="1800000"/>
              </a:xfrm>
              <a:prstGeom prst="rect">
                <a:avLst/>
              </a:prstGeom>
            </p:spPr>
          </p:pic>
          <p:sp>
            <p:nvSpPr>
              <p:cNvPr id="21" name="Rechteck 20">
                <a:extLst>
                  <a:ext uri="{FF2B5EF4-FFF2-40B4-BE49-F238E27FC236}">
                    <a16:creationId xmlns:a16="http://schemas.microsoft.com/office/drawing/2014/main" id="{821502C1-C605-F536-E712-BDB8C8EE71A0}"/>
                  </a:ext>
                </a:extLst>
              </p:cNvPr>
              <p:cNvSpPr/>
              <p:nvPr/>
            </p:nvSpPr>
            <p:spPr>
              <a:xfrm>
                <a:off x="6868861"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Polit-Lexikon</a:t>
                </a:r>
              </a:p>
            </p:txBody>
          </p:sp>
        </p:grpSp>
      </p:grpSp>
      <p:grpSp>
        <p:nvGrpSpPr>
          <p:cNvPr id="34" name="Gruppieren 33">
            <a:extLst>
              <a:ext uri="{FF2B5EF4-FFF2-40B4-BE49-F238E27FC236}">
                <a16:creationId xmlns:a16="http://schemas.microsoft.com/office/drawing/2014/main" id="{9EA20DB1-B9B7-355B-E03F-8BB15A43EAF4}"/>
              </a:ext>
            </a:extLst>
          </p:cNvPr>
          <p:cNvGrpSpPr/>
          <p:nvPr/>
        </p:nvGrpSpPr>
        <p:grpSpPr>
          <a:xfrm>
            <a:off x="9245882" y="2329130"/>
            <a:ext cx="2493034" cy="3019245"/>
            <a:chOff x="9245882" y="2329130"/>
            <a:chExt cx="2493034" cy="3019245"/>
          </a:xfrm>
        </p:grpSpPr>
        <p:sp>
          <p:nvSpPr>
            <p:cNvPr id="30" name="Rechteck 29">
              <a:extLst>
                <a:ext uri="{FF2B5EF4-FFF2-40B4-BE49-F238E27FC236}">
                  <a16:creationId xmlns:a16="http://schemas.microsoft.com/office/drawing/2014/main" id="{011028D8-87F4-D68B-853F-3BEE7034B710}"/>
                </a:ext>
              </a:extLst>
            </p:cNvPr>
            <p:cNvSpPr/>
            <p:nvPr/>
          </p:nvSpPr>
          <p:spPr>
            <a:xfrm>
              <a:off x="9245882" y="2329130"/>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grpSp>
          <p:nvGrpSpPr>
            <p:cNvPr id="26" name="Gruppieren 25">
              <a:extLst>
                <a:ext uri="{FF2B5EF4-FFF2-40B4-BE49-F238E27FC236}">
                  <a16:creationId xmlns:a16="http://schemas.microsoft.com/office/drawing/2014/main" id="{BD2E3B6E-B043-4A4C-63C5-BBE96DA1C487}"/>
                </a:ext>
              </a:extLst>
            </p:cNvPr>
            <p:cNvGrpSpPr/>
            <p:nvPr/>
          </p:nvGrpSpPr>
          <p:grpSpPr>
            <a:xfrm>
              <a:off x="9587760" y="2609585"/>
              <a:ext cx="1809278" cy="2480000"/>
              <a:chOff x="9544522" y="2609585"/>
              <a:chExt cx="1809278" cy="2480000"/>
            </a:xfrm>
          </p:grpSpPr>
          <p:pic>
            <p:nvPicPr>
              <p:cNvPr id="14" name="Grafik 13">
                <a:extLst>
                  <a:ext uri="{FF2B5EF4-FFF2-40B4-BE49-F238E27FC236}">
                    <a16:creationId xmlns:a16="http://schemas.microsoft.com/office/drawing/2014/main" id="{6C0F0B56-DD68-390B-A78A-397D196DDF6A}"/>
                  </a:ext>
                </a:extLst>
              </p:cNvPr>
              <p:cNvPicPr>
                <a:picLocks noChangeAspect="1"/>
              </p:cNvPicPr>
              <p:nvPr/>
            </p:nvPicPr>
            <p:blipFill>
              <a:blip r:embed="rId6"/>
              <a:stretch>
                <a:fillRect/>
              </a:stretch>
            </p:blipFill>
            <p:spPr>
              <a:xfrm>
                <a:off x="9549137" y="2609585"/>
                <a:ext cx="1804663" cy="1800000"/>
              </a:xfrm>
              <a:prstGeom prst="rect">
                <a:avLst/>
              </a:prstGeom>
            </p:spPr>
          </p:pic>
          <p:sp>
            <p:nvSpPr>
              <p:cNvPr id="22" name="Rechteck 21">
                <a:extLst>
                  <a:ext uri="{FF2B5EF4-FFF2-40B4-BE49-F238E27FC236}">
                    <a16:creationId xmlns:a16="http://schemas.microsoft.com/office/drawing/2014/main" id="{E61855CC-DC7D-1172-CB5E-49EEAA85241B}"/>
                  </a:ext>
                </a:extLst>
              </p:cNvPr>
              <p:cNvSpPr/>
              <p:nvPr/>
            </p:nvSpPr>
            <p:spPr>
              <a:xfrm>
                <a:off x="9544522"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a:t>WKO</a:t>
                </a:r>
                <a:endParaRPr lang="de-AT" sz="1600" dirty="0"/>
              </a:p>
            </p:txBody>
          </p:sp>
        </p:grpSp>
      </p:grpSp>
    </p:spTree>
    <p:extLst>
      <p:ext uri="{BB962C8B-B14F-4D97-AF65-F5344CB8AC3E}">
        <p14:creationId xmlns:p14="http://schemas.microsoft.com/office/powerpoint/2010/main" val="1949615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86C24057-3FC5-17A7-FAED-959AC341675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0292461-0647-B8C6-CD5A-086360D19597}"/>
              </a:ext>
            </a:extLst>
          </p:cNvPr>
          <p:cNvSpPr>
            <a:spLocks noGrp="1"/>
          </p:cNvSpPr>
          <p:nvPr>
            <p:ph type="title"/>
          </p:nvPr>
        </p:nvSpPr>
        <p:spPr/>
        <p:txBody>
          <a:bodyPr/>
          <a:lstStyle/>
          <a:p>
            <a:r>
              <a:rPr lang="de-AT" dirty="0"/>
              <a:t>GWO Lärmschutz</a:t>
            </a:r>
          </a:p>
        </p:txBody>
      </p:sp>
      <p:sp>
        <p:nvSpPr>
          <p:cNvPr id="4" name="Foliennummernplatzhalter 3">
            <a:extLst>
              <a:ext uri="{FF2B5EF4-FFF2-40B4-BE49-F238E27FC236}">
                <a16:creationId xmlns:a16="http://schemas.microsoft.com/office/drawing/2014/main" id="{FA9A0485-6A93-2320-330F-F4E837A14D59}"/>
              </a:ext>
            </a:extLst>
          </p:cNvPr>
          <p:cNvSpPr>
            <a:spLocks noGrp="1"/>
          </p:cNvSpPr>
          <p:nvPr>
            <p:ph type="sldNum" sz="quarter" idx="12"/>
          </p:nvPr>
        </p:nvSpPr>
        <p:spPr/>
        <p:txBody>
          <a:bodyPr/>
          <a:lstStyle/>
          <a:p>
            <a:fld id="{4C23FFEC-42AF-4C5F-8FEB-D69D9B6A7C04}" type="slidenum">
              <a:rPr lang="de-AT" smtClean="0"/>
              <a:t>12</a:t>
            </a:fld>
            <a:endParaRPr lang="de-AT"/>
          </a:p>
        </p:txBody>
      </p:sp>
      <p:sp>
        <p:nvSpPr>
          <p:cNvPr id="27" name="Rechteck 26">
            <a:extLst>
              <a:ext uri="{FF2B5EF4-FFF2-40B4-BE49-F238E27FC236}">
                <a16:creationId xmlns:a16="http://schemas.microsoft.com/office/drawing/2014/main" id="{B5ABC6A8-8F7E-F78A-81E9-4B0797C62965}"/>
              </a:ext>
            </a:extLst>
          </p:cNvPr>
          <p:cNvSpPr/>
          <p:nvPr/>
        </p:nvSpPr>
        <p:spPr>
          <a:xfrm>
            <a:off x="983411" y="2329132"/>
            <a:ext cx="10161917"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t>§77 GWO </a:t>
            </a:r>
          </a:p>
          <a:p>
            <a:pPr algn="l"/>
            <a:r>
              <a:rPr lang="de-AT" b="1" i="0" dirty="0">
                <a:solidFill>
                  <a:srgbClr val="444444"/>
                </a:solidFill>
                <a:effectLst/>
                <a:latin typeface="Arial" panose="020B0604020202020204" pitchFamily="34" charset="0"/>
              </a:rPr>
              <a:t>nach §77 Gewerbeordnung gilt:</a:t>
            </a:r>
            <a:endParaRPr lang="de-AT" b="0" i="0" dirty="0">
              <a:solidFill>
                <a:srgbClr val="444444"/>
              </a:solidFill>
              <a:effectLst/>
              <a:latin typeface="Arial" panose="020B0604020202020204" pitchFamily="34" charset="0"/>
            </a:endParaRPr>
          </a:p>
          <a:p>
            <a:pPr algn="l"/>
            <a:r>
              <a:rPr lang="de-AT" b="0" i="1" dirty="0">
                <a:solidFill>
                  <a:srgbClr val="444444"/>
                </a:solidFill>
                <a:effectLst/>
                <a:latin typeface="Arial" panose="020B0604020202020204" pitchFamily="34" charset="0"/>
              </a:rPr>
              <a:t>(1) Die Betriebsanlage ist zu genehmigen, wenn nach dem Stand der Technik ... und dem Stand der medizinischen und der sonst in Betracht kommenden Wissenschaften zu erwarten ist, dass überhaupt oder bei Einhaltung der erforderlichenfalls vorzuschreibenden bestimmten geeigneten Auflagen die nach den Umständen des Einzelfalles voraussehbaren Gefährdungen ... vermieden und </a:t>
            </a:r>
            <a:r>
              <a:rPr lang="de-AT" b="1" i="1" dirty="0">
                <a:solidFill>
                  <a:srgbClr val="444444"/>
                </a:solidFill>
                <a:effectLst/>
                <a:latin typeface="Arial" panose="020B0604020202020204" pitchFamily="34" charset="0"/>
              </a:rPr>
              <a:t>Belästigungen, Beeinträchtigungen oder nachteilige Einwirkungen ... auf ein zumutbares Maß beschränkt werden.</a:t>
            </a:r>
            <a:r>
              <a:rPr lang="de-AT" b="0" i="1" dirty="0">
                <a:solidFill>
                  <a:srgbClr val="444444"/>
                </a:solidFill>
                <a:effectLst/>
                <a:latin typeface="Arial" panose="020B0604020202020204" pitchFamily="34" charset="0"/>
              </a:rPr>
              <a:t> ...</a:t>
            </a:r>
            <a:endParaRPr lang="de-AT" b="0" i="0" dirty="0">
              <a:solidFill>
                <a:srgbClr val="444444"/>
              </a:solidFill>
              <a:effectLst/>
              <a:latin typeface="Arial" panose="020B0604020202020204" pitchFamily="34" charset="0"/>
            </a:endParaRPr>
          </a:p>
          <a:p>
            <a:pPr algn="l"/>
            <a:r>
              <a:rPr lang="de-AT" b="0" i="1" dirty="0">
                <a:solidFill>
                  <a:srgbClr val="444444"/>
                </a:solidFill>
                <a:effectLst/>
                <a:latin typeface="Arial" panose="020B0604020202020204" pitchFamily="34" charset="0"/>
              </a:rPr>
              <a:t>(2) </a:t>
            </a:r>
            <a:r>
              <a:rPr lang="de-AT" b="1" i="1" dirty="0">
                <a:solidFill>
                  <a:srgbClr val="444444"/>
                </a:solidFill>
                <a:effectLst/>
                <a:latin typeface="Arial" panose="020B0604020202020204" pitchFamily="34" charset="0"/>
              </a:rPr>
              <a:t>Ob Belästigungen der Nachbarn ... zumutbar sind</a:t>
            </a:r>
            <a:r>
              <a:rPr lang="de-AT" b="0" i="1" dirty="0">
                <a:solidFill>
                  <a:srgbClr val="444444"/>
                </a:solidFill>
                <a:effectLst/>
                <a:latin typeface="Arial" panose="020B0604020202020204" pitchFamily="34" charset="0"/>
              </a:rPr>
              <a:t>, ist danach zu beurteilen, wie sich die durch die Betriebsanlage verursachten Änderungen der tatsächlichen örtlichen Verhältnisse auf ein gesundes, normal empfindendes Kind und auf einen gesunden, normal empfindenden Erwachsenen auswirken.</a:t>
            </a:r>
            <a:endParaRPr lang="de-AT" b="0" i="0" dirty="0">
              <a:solidFill>
                <a:srgbClr val="444444"/>
              </a:solidFill>
              <a:effectLst/>
              <a:latin typeface="Arial" panose="020B0604020202020204" pitchFamily="34" charset="0"/>
            </a:endParaRPr>
          </a:p>
          <a:p>
            <a:pPr algn="ctr"/>
            <a:endParaRPr lang="de-AT" dirty="0"/>
          </a:p>
        </p:txBody>
      </p:sp>
    </p:spTree>
    <p:extLst>
      <p:ext uri="{BB962C8B-B14F-4D97-AF65-F5344CB8AC3E}">
        <p14:creationId xmlns:p14="http://schemas.microsoft.com/office/powerpoint/2010/main" val="2968774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B255F9D-BB3E-E8B8-A0FD-464F0F26766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BA16542-CF3B-C7F1-6B9E-88ABF237AA64}"/>
              </a:ext>
            </a:extLst>
          </p:cNvPr>
          <p:cNvSpPr>
            <a:spLocks noGrp="1"/>
          </p:cNvSpPr>
          <p:nvPr>
            <p:ph type="title"/>
          </p:nvPr>
        </p:nvSpPr>
        <p:spPr/>
        <p:txBody>
          <a:bodyPr/>
          <a:lstStyle/>
          <a:p>
            <a:r>
              <a:rPr lang="de-AT" dirty="0"/>
              <a:t>Quellen Lärmschutz</a:t>
            </a:r>
          </a:p>
        </p:txBody>
      </p:sp>
      <p:sp>
        <p:nvSpPr>
          <p:cNvPr id="4" name="Foliennummernplatzhalter 3">
            <a:extLst>
              <a:ext uri="{FF2B5EF4-FFF2-40B4-BE49-F238E27FC236}">
                <a16:creationId xmlns:a16="http://schemas.microsoft.com/office/drawing/2014/main" id="{93716CB4-0172-74D8-DA0A-567730162E1B}"/>
              </a:ext>
            </a:extLst>
          </p:cNvPr>
          <p:cNvSpPr>
            <a:spLocks noGrp="1"/>
          </p:cNvSpPr>
          <p:nvPr>
            <p:ph type="sldNum" sz="quarter" idx="12"/>
          </p:nvPr>
        </p:nvSpPr>
        <p:spPr/>
        <p:txBody>
          <a:bodyPr/>
          <a:lstStyle/>
          <a:p>
            <a:fld id="{4C23FFEC-42AF-4C5F-8FEB-D69D9B6A7C04}" type="slidenum">
              <a:rPr lang="de-AT" smtClean="0"/>
              <a:t>13</a:t>
            </a:fld>
            <a:endParaRPr lang="de-AT"/>
          </a:p>
        </p:txBody>
      </p:sp>
      <p:grpSp>
        <p:nvGrpSpPr>
          <p:cNvPr id="3" name="Gruppieren 2">
            <a:extLst>
              <a:ext uri="{FF2B5EF4-FFF2-40B4-BE49-F238E27FC236}">
                <a16:creationId xmlns:a16="http://schemas.microsoft.com/office/drawing/2014/main" id="{224F1B80-19A5-AA61-7D27-213AE4F42B9B}"/>
              </a:ext>
            </a:extLst>
          </p:cNvPr>
          <p:cNvGrpSpPr/>
          <p:nvPr/>
        </p:nvGrpSpPr>
        <p:grpSpPr>
          <a:xfrm>
            <a:off x="1130060" y="2329132"/>
            <a:ext cx="2493034" cy="3019245"/>
            <a:chOff x="1130060" y="2329132"/>
            <a:chExt cx="2493034" cy="3019245"/>
          </a:xfrm>
        </p:grpSpPr>
        <p:sp>
          <p:nvSpPr>
            <p:cNvPr id="5" name="Rechteck 4">
              <a:extLst>
                <a:ext uri="{FF2B5EF4-FFF2-40B4-BE49-F238E27FC236}">
                  <a16:creationId xmlns:a16="http://schemas.microsoft.com/office/drawing/2014/main" id="{B0C586D4-AA97-9E44-4F6E-7FCD6AFCDDD3}"/>
                </a:ext>
              </a:extLst>
            </p:cNvPr>
            <p:cNvSpPr/>
            <p:nvPr/>
          </p:nvSpPr>
          <p:spPr>
            <a:xfrm>
              <a:off x="1130060"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Rechteck 7">
              <a:extLst>
                <a:ext uri="{FF2B5EF4-FFF2-40B4-BE49-F238E27FC236}">
                  <a16:creationId xmlns:a16="http://schemas.microsoft.com/office/drawing/2014/main" id="{08E4CB7A-367E-C8F5-F8BE-9768522A0F96}"/>
                </a:ext>
              </a:extLst>
            </p:cNvPr>
            <p:cNvSpPr/>
            <p:nvPr/>
          </p:nvSpPr>
          <p:spPr>
            <a:xfrm>
              <a:off x="147193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WKO</a:t>
              </a:r>
            </a:p>
          </p:txBody>
        </p:sp>
      </p:grpSp>
      <p:grpSp>
        <p:nvGrpSpPr>
          <p:cNvPr id="9" name="Gruppieren 8">
            <a:extLst>
              <a:ext uri="{FF2B5EF4-FFF2-40B4-BE49-F238E27FC236}">
                <a16:creationId xmlns:a16="http://schemas.microsoft.com/office/drawing/2014/main" id="{D89469F1-081A-B2A0-F297-272615A473FC}"/>
              </a:ext>
            </a:extLst>
          </p:cNvPr>
          <p:cNvGrpSpPr/>
          <p:nvPr/>
        </p:nvGrpSpPr>
        <p:grpSpPr>
          <a:xfrm>
            <a:off x="3835334" y="2329132"/>
            <a:ext cx="2493034" cy="3019245"/>
            <a:chOff x="3835334" y="2329132"/>
            <a:chExt cx="2493034" cy="3019245"/>
          </a:xfrm>
        </p:grpSpPr>
        <p:sp>
          <p:nvSpPr>
            <p:cNvPr id="10" name="Rechteck 9">
              <a:extLst>
                <a:ext uri="{FF2B5EF4-FFF2-40B4-BE49-F238E27FC236}">
                  <a16:creationId xmlns:a16="http://schemas.microsoft.com/office/drawing/2014/main" id="{71410B24-285B-1084-E4D3-5CBAB045B1C8}"/>
                </a:ext>
              </a:extLst>
            </p:cNvPr>
            <p:cNvSpPr/>
            <p:nvPr/>
          </p:nvSpPr>
          <p:spPr>
            <a:xfrm>
              <a:off x="3835334"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Rechteck 12">
              <a:extLst>
                <a:ext uri="{FF2B5EF4-FFF2-40B4-BE49-F238E27FC236}">
                  <a16:creationId xmlns:a16="http://schemas.microsoft.com/office/drawing/2014/main" id="{52DE90C3-10B6-71C3-2F43-CDD5FB59C9BC}"/>
                </a:ext>
              </a:extLst>
            </p:cNvPr>
            <p:cNvSpPr/>
            <p:nvPr/>
          </p:nvSpPr>
          <p:spPr>
            <a:xfrm>
              <a:off x="416102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oesterreich.gv.at</a:t>
              </a:r>
            </a:p>
          </p:txBody>
        </p:sp>
      </p:grpSp>
      <p:grpSp>
        <p:nvGrpSpPr>
          <p:cNvPr id="14" name="Gruppieren 13">
            <a:extLst>
              <a:ext uri="{FF2B5EF4-FFF2-40B4-BE49-F238E27FC236}">
                <a16:creationId xmlns:a16="http://schemas.microsoft.com/office/drawing/2014/main" id="{E46B1481-D320-C1F5-2010-1F0655F684BA}"/>
              </a:ext>
            </a:extLst>
          </p:cNvPr>
          <p:cNvGrpSpPr/>
          <p:nvPr/>
        </p:nvGrpSpPr>
        <p:grpSpPr>
          <a:xfrm>
            <a:off x="6540608" y="2329131"/>
            <a:ext cx="2493034" cy="3019245"/>
            <a:chOff x="6540608" y="2329131"/>
            <a:chExt cx="2493034" cy="3019245"/>
          </a:xfrm>
        </p:grpSpPr>
        <p:sp>
          <p:nvSpPr>
            <p:cNvPr id="15" name="Rechteck 14">
              <a:extLst>
                <a:ext uri="{FF2B5EF4-FFF2-40B4-BE49-F238E27FC236}">
                  <a16:creationId xmlns:a16="http://schemas.microsoft.com/office/drawing/2014/main" id="{5961C6E7-4130-21BA-2215-6D158346A0E4}"/>
                </a:ext>
              </a:extLst>
            </p:cNvPr>
            <p:cNvSpPr/>
            <p:nvPr/>
          </p:nvSpPr>
          <p:spPr>
            <a:xfrm>
              <a:off x="6540608" y="2329131"/>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8" name="Rechteck 17">
              <a:extLst>
                <a:ext uri="{FF2B5EF4-FFF2-40B4-BE49-F238E27FC236}">
                  <a16:creationId xmlns:a16="http://schemas.microsoft.com/office/drawing/2014/main" id="{64F82D9F-AB3D-E784-3302-BBB6BC22E318}"/>
                </a:ext>
              </a:extLst>
            </p:cNvPr>
            <p:cNvSpPr/>
            <p:nvPr/>
          </p:nvSpPr>
          <p:spPr>
            <a:xfrm>
              <a:off x="688249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wien.gv.at</a:t>
              </a:r>
            </a:p>
          </p:txBody>
        </p:sp>
      </p:grpSp>
      <p:pic>
        <p:nvPicPr>
          <p:cNvPr id="25" name="Grafik 24">
            <a:extLst>
              <a:ext uri="{FF2B5EF4-FFF2-40B4-BE49-F238E27FC236}">
                <a16:creationId xmlns:a16="http://schemas.microsoft.com/office/drawing/2014/main" id="{00D37E14-5192-E786-EDAD-9C1664D850F1}"/>
              </a:ext>
            </a:extLst>
          </p:cNvPr>
          <p:cNvPicPr>
            <a:picLocks noChangeAspect="1"/>
          </p:cNvPicPr>
          <p:nvPr/>
        </p:nvPicPr>
        <p:blipFill>
          <a:blip r:embed="rId3"/>
          <a:stretch>
            <a:fillRect/>
          </a:stretch>
        </p:blipFill>
        <p:spPr>
          <a:xfrm>
            <a:off x="1490458" y="2609585"/>
            <a:ext cx="1772237" cy="1800000"/>
          </a:xfrm>
          <a:prstGeom prst="rect">
            <a:avLst/>
          </a:prstGeom>
        </p:spPr>
      </p:pic>
      <p:pic>
        <p:nvPicPr>
          <p:cNvPr id="28" name="Grafik 27">
            <a:extLst>
              <a:ext uri="{FF2B5EF4-FFF2-40B4-BE49-F238E27FC236}">
                <a16:creationId xmlns:a16="http://schemas.microsoft.com/office/drawing/2014/main" id="{F327AD84-6370-0904-5302-009CE94DBFFD}"/>
              </a:ext>
            </a:extLst>
          </p:cNvPr>
          <p:cNvPicPr>
            <a:picLocks noChangeAspect="1"/>
          </p:cNvPicPr>
          <p:nvPr/>
        </p:nvPicPr>
        <p:blipFill>
          <a:blip r:embed="rId4"/>
          <a:stretch>
            <a:fillRect/>
          </a:stretch>
        </p:blipFill>
        <p:spPr>
          <a:xfrm>
            <a:off x="4179519" y="2609585"/>
            <a:ext cx="1804663" cy="1800000"/>
          </a:xfrm>
          <a:prstGeom prst="rect">
            <a:avLst/>
          </a:prstGeom>
        </p:spPr>
      </p:pic>
      <p:pic>
        <p:nvPicPr>
          <p:cNvPr id="30" name="Grafik 29">
            <a:extLst>
              <a:ext uri="{FF2B5EF4-FFF2-40B4-BE49-F238E27FC236}">
                <a16:creationId xmlns:a16="http://schemas.microsoft.com/office/drawing/2014/main" id="{D83EE05E-A4EC-D49B-14D5-5CC0694699C9}"/>
              </a:ext>
            </a:extLst>
          </p:cNvPr>
          <p:cNvPicPr>
            <a:picLocks noChangeAspect="1"/>
          </p:cNvPicPr>
          <p:nvPr/>
        </p:nvPicPr>
        <p:blipFill>
          <a:blip r:embed="rId5"/>
          <a:stretch>
            <a:fillRect/>
          </a:stretch>
        </p:blipFill>
        <p:spPr>
          <a:xfrm>
            <a:off x="6865976" y="2609585"/>
            <a:ext cx="1842298" cy="1800000"/>
          </a:xfrm>
          <a:prstGeom prst="rect">
            <a:avLst/>
          </a:prstGeom>
        </p:spPr>
      </p:pic>
    </p:spTree>
    <p:extLst>
      <p:ext uri="{BB962C8B-B14F-4D97-AF65-F5344CB8AC3E}">
        <p14:creationId xmlns:p14="http://schemas.microsoft.com/office/powerpoint/2010/main" val="2582468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697A94CA-78D8-2BC5-AC62-52AB85512FB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E2A49C6-0BCD-7128-B16A-591B999516DA}"/>
              </a:ext>
            </a:extLst>
          </p:cNvPr>
          <p:cNvSpPr>
            <a:spLocks noGrp="1"/>
          </p:cNvSpPr>
          <p:nvPr>
            <p:ph type="title"/>
          </p:nvPr>
        </p:nvSpPr>
        <p:spPr/>
        <p:txBody>
          <a:bodyPr/>
          <a:lstStyle/>
          <a:p>
            <a:r>
              <a:rPr lang="de-AT" dirty="0"/>
              <a:t>Quellen Nachhaltigkeit</a:t>
            </a:r>
          </a:p>
        </p:txBody>
      </p:sp>
      <p:sp>
        <p:nvSpPr>
          <p:cNvPr id="4" name="Foliennummernplatzhalter 3">
            <a:extLst>
              <a:ext uri="{FF2B5EF4-FFF2-40B4-BE49-F238E27FC236}">
                <a16:creationId xmlns:a16="http://schemas.microsoft.com/office/drawing/2014/main" id="{7747C56A-6946-44A0-2C61-9E4549015516}"/>
              </a:ext>
            </a:extLst>
          </p:cNvPr>
          <p:cNvSpPr>
            <a:spLocks noGrp="1"/>
          </p:cNvSpPr>
          <p:nvPr>
            <p:ph type="sldNum" sz="quarter" idx="12"/>
          </p:nvPr>
        </p:nvSpPr>
        <p:spPr/>
        <p:txBody>
          <a:bodyPr/>
          <a:lstStyle/>
          <a:p>
            <a:fld id="{4C23FFEC-42AF-4C5F-8FEB-D69D9B6A7C04}" type="slidenum">
              <a:rPr lang="de-AT" smtClean="0"/>
              <a:t>14</a:t>
            </a:fld>
            <a:endParaRPr lang="de-AT"/>
          </a:p>
        </p:txBody>
      </p:sp>
      <p:grpSp>
        <p:nvGrpSpPr>
          <p:cNvPr id="3" name="Gruppieren 2">
            <a:extLst>
              <a:ext uri="{FF2B5EF4-FFF2-40B4-BE49-F238E27FC236}">
                <a16:creationId xmlns:a16="http://schemas.microsoft.com/office/drawing/2014/main" id="{BC02B2A3-A012-BBE6-46A0-A03612FE9093}"/>
              </a:ext>
            </a:extLst>
          </p:cNvPr>
          <p:cNvGrpSpPr/>
          <p:nvPr/>
        </p:nvGrpSpPr>
        <p:grpSpPr>
          <a:xfrm>
            <a:off x="1130060" y="2329132"/>
            <a:ext cx="2493034" cy="3019245"/>
            <a:chOff x="1130060" y="2329132"/>
            <a:chExt cx="2493034" cy="3019245"/>
          </a:xfrm>
        </p:grpSpPr>
        <p:sp>
          <p:nvSpPr>
            <p:cNvPr id="5" name="Rechteck 4">
              <a:extLst>
                <a:ext uri="{FF2B5EF4-FFF2-40B4-BE49-F238E27FC236}">
                  <a16:creationId xmlns:a16="http://schemas.microsoft.com/office/drawing/2014/main" id="{3903AE68-337B-D24E-BA7A-92856C1ED752}"/>
                </a:ext>
              </a:extLst>
            </p:cNvPr>
            <p:cNvSpPr/>
            <p:nvPr/>
          </p:nvSpPr>
          <p:spPr>
            <a:xfrm>
              <a:off x="1130060"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Rechteck 7">
              <a:extLst>
                <a:ext uri="{FF2B5EF4-FFF2-40B4-BE49-F238E27FC236}">
                  <a16:creationId xmlns:a16="http://schemas.microsoft.com/office/drawing/2014/main" id="{2DFDC325-FDCD-77E3-5B43-01A43AB9E653}"/>
                </a:ext>
              </a:extLst>
            </p:cNvPr>
            <p:cNvSpPr/>
            <p:nvPr/>
          </p:nvSpPr>
          <p:spPr>
            <a:xfrm>
              <a:off x="147193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VKI</a:t>
              </a:r>
            </a:p>
          </p:txBody>
        </p:sp>
      </p:grpSp>
      <p:grpSp>
        <p:nvGrpSpPr>
          <p:cNvPr id="9" name="Gruppieren 8">
            <a:extLst>
              <a:ext uri="{FF2B5EF4-FFF2-40B4-BE49-F238E27FC236}">
                <a16:creationId xmlns:a16="http://schemas.microsoft.com/office/drawing/2014/main" id="{05C44A2B-96CE-2A93-261E-6BF3F02F53B3}"/>
              </a:ext>
            </a:extLst>
          </p:cNvPr>
          <p:cNvGrpSpPr/>
          <p:nvPr/>
        </p:nvGrpSpPr>
        <p:grpSpPr>
          <a:xfrm>
            <a:off x="3835334" y="2329132"/>
            <a:ext cx="2493034" cy="3019245"/>
            <a:chOff x="3835334" y="2329132"/>
            <a:chExt cx="2493034" cy="3019245"/>
          </a:xfrm>
        </p:grpSpPr>
        <p:sp>
          <p:nvSpPr>
            <p:cNvPr id="10" name="Rechteck 9">
              <a:extLst>
                <a:ext uri="{FF2B5EF4-FFF2-40B4-BE49-F238E27FC236}">
                  <a16:creationId xmlns:a16="http://schemas.microsoft.com/office/drawing/2014/main" id="{04DCED9D-4AB2-3EE4-70D9-49440765FA09}"/>
                </a:ext>
              </a:extLst>
            </p:cNvPr>
            <p:cNvSpPr/>
            <p:nvPr/>
          </p:nvSpPr>
          <p:spPr>
            <a:xfrm>
              <a:off x="3835334"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Rechteck 12">
              <a:extLst>
                <a:ext uri="{FF2B5EF4-FFF2-40B4-BE49-F238E27FC236}">
                  <a16:creationId xmlns:a16="http://schemas.microsoft.com/office/drawing/2014/main" id="{C5739405-C195-36A4-B559-D15E9790EE4F}"/>
                </a:ext>
              </a:extLst>
            </p:cNvPr>
            <p:cNvSpPr/>
            <p:nvPr/>
          </p:nvSpPr>
          <p:spPr>
            <a:xfrm>
              <a:off x="416102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WKO</a:t>
              </a:r>
            </a:p>
          </p:txBody>
        </p:sp>
      </p:grpSp>
      <p:grpSp>
        <p:nvGrpSpPr>
          <p:cNvPr id="14" name="Gruppieren 13">
            <a:extLst>
              <a:ext uri="{FF2B5EF4-FFF2-40B4-BE49-F238E27FC236}">
                <a16:creationId xmlns:a16="http://schemas.microsoft.com/office/drawing/2014/main" id="{425D274F-02D4-DC12-154C-46F890B2F4EF}"/>
              </a:ext>
            </a:extLst>
          </p:cNvPr>
          <p:cNvGrpSpPr/>
          <p:nvPr/>
        </p:nvGrpSpPr>
        <p:grpSpPr>
          <a:xfrm>
            <a:off x="6540608" y="2329131"/>
            <a:ext cx="2493034" cy="3019245"/>
            <a:chOff x="6540608" y="2329131"/>
            <a:chExt cx="2493034" cy="3019245"/>
          </a:xfrm>
        </p:grpSpPr>
        <p:sp>
          <p:nvSpPr>
            <p:cNvPr id="15" name="Rechteck 14">
              <a:extLst>
                <a:ext uri="{FF2B5EF4-FFF2-40B4-BE49-F238E27FC236}">
                  <a16:creationId xmlns:a16="http://schemas.microsoft.com/office/drawing/2014/main" id="{37334C0A-A791-7E00-F8E6-9F0A2790EAB9}"/>
                </a:ext>
              </a:extLst>
            </p:cNvPr>
            <p:cNvSpPr/>
            <p:nvPr/>
          </p:nvSpPr>
          <p:spPr>
            <a:xfrm>
              <a:off x="6540608" y="2329131"/>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8" name="Rechteck 17">
              <a:extLst>
                <a:ext uri="{FF2B5EF4-FFF2-40B4-BE49-F238E27FC236}">
                  <a16:creationId xmlns:a16="http://schemas.microsoft.com/office/drawing/2014/main" id="{2CB60D06-66C0-C1CD-6396-DA04294CE743}"/>
                </a:ext>
              </a:extLst>
            </p:cNvPr>
            <p:cNvSpPr/>
            <p:nvPr/>
          </p:nvSpPr>
          <p:spPr>
            <a:xfrm>
              <a:off x="688249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WKO</a:t>
              </a:r>
            </a:p>
          </p:txBody>
        </p:sp>
      </p:grpSp>
      <p:pic>
        <p:nvPicPr>
          <p:cNvPr id="7" name="Grafik 6">
            <a:extLst>
              <a:ext uri="{FF2B5EF4-FFF2-40B4-BE49-F238E27FC236}">
                <a16:creationId xmlns:a16="http://schemas.microsoft.com/office/drawing/2014/main" id="{88BBD50B-BE8B-6235-3F31-8EE63565FA74}"/>
              </a:ext>
            </a:extLst>
          </p:cNvPr>
          <p:cNvPicPr>
            <a:picLocks noChangeAspect="1"/>
          </p:cNvPicPr>
          <p:nvPr/>
        </p:nvPicPr>
        <p:blipFill>
          <a:blip r:embed="rId3"/>
          <a:stretch>
            <a:fillRect/>
          </a:stretch>
        </p:blipFill>
        <p:spPr>
          <a:xfrm>
            <a:off x="1469601" y="2585071"/>
            <a:ext cx="1813953" cy="1800000"/>
          </a:xfrm>
          <a:prstGeom prst="rect">
            <a:avLst/>
          </a:prstGeom>
        </p:spPr>
      </p:pic>
      <p:pic>
        <p:nvPicPr>
          <p:cNvPr id="12" name="Grafik 11">
            <a:extLst>
              <a:ext uri="{FF2B5EF4-FFF2-40B4-BE49-F238E27FC236}">
                <a16:creationId xmlns:a16="http://schemas.microsoft.com/office/drawing/2014/main" id="{6514DE13-4213-84FD-E351-CA5B00A618AA}"/>
              </a:ext>
            </a:extLst>
          </p:cNvPr>
          <p:cNvPicPr>
            <a:picLocks noChangeAspect="1"/>
          </p:cNvPicPr>
          <p:nvPr/>
        </p:nvPicPr>
        <p:blipFill>
          <a:blip r:embed="rId4"/>
          <a:stretch>
            <a:fillRect/>
          </a:stretch>
        </p:blipFill>
        <p:spPr>
          <a:xfrm>
            <a:off x="4179185" y="2585071"/>
            <a:ext cx="1809254" cy="1800000"/>
          </a:xfrm>
          <a:prstGeom prst="rect">
            <a:avLst/>
          </a:prstGeom>
        </p:spPr>
      </p:pic>
      <p:pic>
        <p:nvPicPr>
          <p:cNvPr id="17" name="Grafik 16">
            <a:extLst>
              <a:ext uri="{FF2B5EF4-FFF2-40B4-BE49-F238E27FC236}">
                <a16:creationId xmlns:a16="http://schemas.microsoft.com/office/drawing/2014/main" id="{AE626EA9-BC12-B9B4-DC4A-ECD4EA4091EF}"/>
              </a:ext>
            </a:extLst>
          </p:cNvPr>
          <p:cNvPicPr>
            <a:picLocks noChangeAspect="1"/>
          </p:cNvPicPr>
          <p:nvPr/>
        </p:nvPicPr>
        <p:blipFill>
          <a:blip r:embed="rId5"/>
          <a:stretch>
            <a:fillRect/>
          </a:stretch>
        </p:blipFill>
        <p:spPr>
          <a:xfrm>
            <a:off x="6882498" y="2579367"/>
            <a:ext cx="1800000" cy="1800000"/>
          </a:xfrm>
          <a:prstGeom prst="rect">
            <a:avLst/>
          </a:prstGeom>
        </p:spPr>
      </p:pic>
    </p:spTree>
    <p:extLst>
      <p:ext uri="{BB962C8B-B14F-4D97-AF65-F5344CB8AC3E}">
        <p14:creationId xmlns:p14="http://schemas.microsoft.com/office/powerpoint/2010/main" val="3760425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39FAB7DA-3E35-D2A1-FA20-FAE096065EF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527988A-A886-BA02-AE91-F33C031CE9FB}"/>
              </a:ext>
            </a:extLst>
          </p:cNvPr>
          <p:cNvSpPr>
            <a:spLocks noGrp="1"/>
          </p:cNvSpPr>
          <p:nvPr>
            <p:ph type="title"/>
          </p:nvPr>
        </p:nvSpPr>
        <p:spPr/>
        <p:txBody>
          <a:bodyPr/>
          <a:lstStyle/>
          <a:p>
            <a:r>
              <a:rPr lang="de-AT" dirty="0"/>
              <a:t>Quellen Produkthaftung</a:t>
            </a:r>
          </a:p>
        </p:txBody>
      </p:sp>
      <p:sp>
        <p:nvSpPr>
          <p:cNvPr id="4" name="Foliennummernplatzhalter 3">
            <a:extLst>
              <a:ext uri="{FF2B5EF4-FFF2-40B4-BE49-F238E27FC236}">
                <a16:creationId xmlns:a16="http://schemas.microsoft.com/office/drawing/2014/main" id="{754C5747-846E-E861-DB40-B5F93F827B10}"/>
              </a:ext>
            </a:extLst>
          </p:cNvPr>
          <p:cNvSpPr>
            <a:spLocks noGrp="1"/>
          </p:cNvSpPr>
          <p:nvPr>
            <p:ph type="sldNum" sz="quarter" idx="12"/>
          </p:nvPr>
        </p:nvSpPr>
        <p:spPr/>
        <p:txBody>
          <a:bodyPr/>
          <a:lstStyle/>
          <a:p>
            <a:fld id="{4C23FFEC-42AF-4C5F-8FEB-D69D9B6A7C04}" type="slidenum">
              <a:rPr lang="de-AT" smtClean="0"/>
              <a:t>15</a:t>
            </a:fld>
            <a:endParaRPr lang="de-AT"/>
          </a:p>
        </p:txBody>
      </p:sp>
      <p:grpSp>
        <p:nvGrpSpPr>
          <p:cNvPr id="3" name="Gruppieren 2">
            <a:extLst>
              <a:ext uri="{FF2B5EF4-FFF2-40B4-BE49-F238E27FC236}">
                <a16:creationId xmlns:a16="http://schemas.microsoft.com/office/drawing/2014/main" id="{1E3389A2-D119-82AB-B959-D54826A2D7B5}"/>
              </a:ext>
            </a:extLst>
          </p:cNvPr>
          <p:cNvGrpSpPr/>
          <p:nvPr/>
        </p:nvGrpSpPr>
        <p:grpSpPr>
          <a:xfrm>
            <a:off x="1130060" y="2329132"/>
            <a:ext cx="2493034" cy="3019245"/>
            <a:chOff x="1130060" y="2329132"/>
            <a:chExt cx="2493034" cy="3019245"/>
          </a:xfrm>
        </p:grpSpPr>
        <p:sp>
          <p:nvSpPr>
            <p:cNvPr id="5" name="Rechteck 4">
              <a:extLst>
                <a:ext uri="{FF2B5EF4-FFF2-40B4-BE49-F238E27FC236}">
                  <a16:creationId xmlns:a16="http://schemas.microsoft.com/office/drawing/2014/main" id="{2C6624FA-6EC2-3230-410A-13FCA48CA75F}"/>
                </a:ext>
              </a:extLst>
            </p:cNvPr>
            <p:cNvSpPr/>
            <p:nvPr/>
          </p:nvSpPr>
          <p:spPr>
            <a:xfrm>
              <a:off x="1130060"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Rechteck 7">
              <a:extLst>
                <a:ext uri="{FF2B5EF4-FFF2-40B4-BE49-F238E27FC236}">
                  <a16:creationId xmlns:a16="http://schemas.microsoft.com/office/drawing/2014/main" id="{0D1EB3F2-EE24-2B61-BDAD-D5E45B536DEB}"/>
                </a:ext>
              </a:extLst>
            </p:cNvPr>
            <p:cNvSpPr/>
            <p:nvPr/>
          </p:nvSpPr>
          <p:spPr>
            <a:xfrm>
              <a:off x="147193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oesterreich.gv.at</a:t>
              </a:r>
            </a:p>
          </p:txBody>
        </p:sp>
      </p:grpSp>
      <p:grpSp>
        <p:nvGrpSpPr>
          <p:cNvPr id="9" name="Gruppieren 8">
            <a:extLst>
              <a:ext uri="{FF2B5EF4-FFF2-40B4-BE49-F238E27FC236}">
                <a16:creationId xmlns:a16="http://schemas.microsoft.com/office/drawing/2014/main" id="{A17DCEAF-0E97-F079-4A81-09179EF93D52}"/>
              </a:ext>
            </a:extLst>
          </p:cNvPr>
          <p:cNvGrpSpPr/>
          <p:nvPr/>
        </p:nvGrpSpPr>
        <p:grpSpPr>
          <a:xfrm>
            <a:off x="3835334" y="2329132"/>
            <a:ext cx="2493034" cy="3019245"/>
            <a:chOff x="3835334" y="2329132"/>
            <a:chExt cx="2493034" cy="3019245"/>
          </a:xfrm>
        </p:grpSpPr>
        <p:sp>
          <p:nvSpPr>
            <p:cNvPr id="10" name="Rechteck 9">
              <a:extLst>
                <a:ext uri="{FF2B5EF4-FFF2-40B4-BE49-F238E27FC236}">
                  <a16:creationId xmlns:a16="http://schemas.microsoft.com/office/drawing/2014/main" id="{E1FBA317-D50A-142F-AA24-EEBC00F12BBF}"/>
                </a:ext>
              </a:extLst>
            </p:cNvPr>
            <p:cNvSpPr/>
            <p:nvPr/>
          </p:nvSpPr>
          <p:spPr>
            <a:xfrm>
              <a:off x="3835334" y="2329132"/>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Rechteck 12">
              <a:extLst>
                <a:ext uri="{FF2B5EF4-FFF2-40B4-BE49-F238E27FC236}">
                  <a16:creationId xmlns:a16="http://schemas.microsoft.com/office/drawing/2014/main" id="{AD4CF917-2EA5-6A1F-3B78-6C769C05A636}"/>
                </a:ext>
              </a:extLst>
            </p:cNvPr>
            <p:cNvSpPr/>
            <p:nvPr/>
          </p:nvSpPr>
          <p:spPr>
            <a:xfrm>
              <a:off x="416102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WKO</a:t>
              </a:r>
            </a:p>
          </p:txBody>
        </p:sp>
      </p:grpSp>
      <p:grpSp>
        <p:nvGrpSpPr>
          <p:cNvPr id="14" name="Gruppieren 13">
            <a:extLst>
              <a:ext uri="{FF2B5EF4-FFF2-40B4-BE49-F238E27FC236}">
                <a16:creationId xmlns:a16="http://schemas.microsoft.com/office/drawing/2014/main" id="{33EB6FCB-3501-9E9A-3B41-67B40B9D6389}"/>
              </a:ext>
            </a:extLst>
          </p:cNvPr>
          <p:cNvGrpSpPr/>
          <p:nvPr/>
        </p:nvGrpSpPr>
        <p:grpSpPr>
          <a:xfrm>
            <a:off x="6540608" y="2329131"/>
            <a:ext cx="2493034" cy="3019245"/>
            <a:chOff x="6540608" y="2329131"/>
            <a:chExt cx="2493034" cy="3019245"/>
          </a:xfrm>
        </p:grpSpPr>
        <p:sp>
          <p:nvSpPr>
            <p:cNvPr id="15" name="Rechteck 14">
              <a:extLst>
                <a:ext uri="{FF2B5EF4-FFF2-40B4-BE49-F238E27FC236}">
                  <a16:creationId xmlns:a16="http://schemas.microsoft.com/office/drawing/2014/main" id="{1FC68224-AD63-C914-DC75-9C2ECA5F5F6C}"/>
                </a:ext>
              </a:extLst>
            </p:cNvPr>
            <p:cNvSpPr/>
            <p:nvPr/>
          </p:nvSpPr>
          <p:spPr>
            <a:xfrm>
              <a:off x="6540608" y="2329131"/>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8" name="Rechteck 17">
              <a:extLst>
                <a:ext uri="{FF2B5EF4-FFF2-40B4-BE49-F238E27FC236}">
                  <a16:creationId xmlns:a16="http://schemas.microsoft.com/office/drawing/2014/main" id="{EFE4E686-1D28-2F1B-CC57-66D0140F4B1E}"/>
                </a:ext>
              </a:extLst>
            </p:cNvPr>
            <p:cNvSpPr/>
            <p:nvPr/>
          </p:nvSpPr>
          <p:spPr>
            <a:xfrm>
              <a:off x="6882498"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Finanznavi.gv.at</a:t>
              </a:r>
            </a:p>
          </p:txBody>
        </p:sp>
      </p:grpSp>
      <p:pic>
        <p:nvPicPr>
          <p:cNvPr id="11" name="Grafik 10">
            <a:extLst>
              <a:ext uri="{FF2B5EF4-FFF2-40B4-BE49-F238E27FC236}">
                <a16:creationId xmlns:a16="http://schemas.microsoft.com/office/drawing/2014/main" id="{4238807F-E55C-208C-D91C-DCEB1C77AE8B}"/>
              </a:ext>
            </a:extLst>
          </p:cNvPr>
          <p:cNvPicPr>
            <a:picLocks noChangeAspect="1"/>
          </p:cNvPicPr>
          <p:nvPr/>
        </p:nvPicPr>
        <p:blipFill>
          <a:blip r:embed="rId3"/>
          <a:stretch>
            <a:fillRect/>
          </a:stretch>
        </p:blipFill>
        <p:spPr>
          <a:xfrm>
            <a:off x="1444103" y="2685331"/>
            <a:ext cx="1837113" cy="1800000"/>
          </a:xfrm>
          <a:prstGeom prst="rect">
            <a:avLst/>
          </a:prstGeom>
        </p:spPr>
      </p:pic>
      <p:pic>
        <p:nvPicPr>
          <p:cNvPr id="17" name="Grafik 16">
            <a:extLst>
              <a:ext uri="{FF2B5EF4-FFF2-40B4-BE49-F238E27FC236}">
                <a16:creationId xmlns:a16="http://schemas.microsoft.com/office/drawing/2014/main" id="{9585B6FA-29DA-BAA4-C0E0-AD0B04B308ED}"/>
              </a:ext>
            </a:extLst>
          </p:cNvPr>
          <p:cNvPicPr>
            <a:picLocks noChangeAspect="1"/>
          </p:cNvPicPr>
          <p:nvPr/>
        </p:nvPicPr>
        <p:blipFill>
          <a:blip r:embed="rId4"/>
          <a:stretch>
            <a:fillRect/>
          </a:stretch>
        </p:blipFill>
        <p:spPr>
          <a:xfrm>
            <a:off x="4184183" y="2685331"/>
            <a:ext cx="1795337" cy="1800000"/>
          </a:xfrm>
          <a:prstGeom prst="rect">
            <a:avLst/>
          </a:prstGeom>
        </p:spPr>
      </p:pic>
      <p:pic>
        <p:nvPicPr>
          <p:cNvPr id="20" name="Grafik 19">
            <a:extLst>
              <a:ext uri="{FF2B5EF4-FFF2-40B4-BE49-F238E27FC236}">
                <a16:creationId xmlns:a16="http://schemas.microsoft.com/office/drawing/2014/main" id="{5A95511A-3716-5333-1AEB-08C05DF0C364}"/>
              </a:ext>
            </a:extLst>
          </p:cNvPr>
          <p:cNvPicPr>
            <a:picLocks noChangeAspect="1"/>
          </p:cNvPicPr>
          <p:nvPr/>
        </p:nvPicPr>
        <p:blipFill>
          <a:blip r:embed="rId5"/>
          <a:stretch>
            <a:fillRect/>
          </a:stretch>
        </p:blipFill>
        <p:spPr>
          <a:xfrm>
            <a:off x="6882498" y="2681279"/>
            <a:ext cx="1818605" cy="1800000"/>
          </a:xfrm>
          <a:prstGeom prst="rect">
            <a:avLst/>
          </a:prstGeom>
        </p:spPr>
      </p:pic>
      <p:grpSp>
        <p:nvGrpSpPr>
          <p:cNvPr id="21" name="Gruppieren 20">
            <a:extLst>
              <a:ext uri="{FF2B5EF4-FFF2-40B4-BE49-F238E27FC236}">
                <a16:creationId xmlns:a16="http://schemas.microsoft.com/office/drawing/2014/main" id="{9B90D905-AFD3-67A4-C5FD-E471DA0C318B}"/>
              </a:ext>
            </a:extLst>
          </p:cNvPr>
          <p:cNvGrpSpPr/>
          <p:nvPr/>
        </p:nvGrpSpPr>
        <p:grpSpPr>
          <a:xfrm>
            <a:off x="9245882" y="2329130"/>
            <a:ext cx="2493034" cy="3019245"/>
            <a:chOff x="9245882" y="2329130"/>
            <a:chExt cx="2493034" cy="3019245"/>
          </a:xfrm>
        </p:grpSpPr>
        <p:sp>
          <p:nvSpPr>
            <p:cNvPr id="22" name="Rechteck 21">
              <a:extLst>
                <a:ext uri="{FF2B5EF4-FFF2-40B4-BE49-F238E27FC236}">
                  <a16:creationId xmlns:a16="http://schemas.microsoft.com/office/drawing/2014/main" id="{5787414C-5330-2B7D-BA12-CD1477A08B14}"/>
                </a:ext>
              </a:extLst>
            </p:cNvPr>
            <p:cNvSpPr/>
            <p:nvPr/>
          </p:nvSpPr>
          <p:spPr>
            <a:xfrm>
              <a:off x="9245882" y="2329130"/>
              <a:ext cx="2493034" cy="3019245"/>
            </a:xfrm>
            <a:prstGeom prst="rect">
              <a:avLst/>
            </a:prstGeom>
            <a:solidFill>
              <a:schemeClr val="accent6">
                <a:lumMod val="20000"/>
                <a:lumOff val="80000"/>
              </a:schemeClr>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5" name="Rechteck 24">
              <a:extLst>
                <a:ext uri="{FF2B5EF4-FFF2-40B4-BE49-F238E27FC236}">
                  <a16:creationId xmlns:a16="http://schemas.microsoft.com/office/drawing/2014/main" id="{BF5E35A5-257F-3D90-F317-6AC00A0B9F06}"/>
                </a:ext>
              </a:extLst>
            </p:cNvPr>
            <p:cNvSpPr/>
            <p:nvPr/>
          </p:nvSpPr>
          <p:spPr>
            <a:xfrm>
              <a:off x="9587760" y="4589253"/>
              <a:ext cx="1809278" cy="5003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AT" sz="1600" dirty="0"/>
                <a:t>VKI</a:t>
              </a:r>
            </a:p>
          </p:txBody>
        </p:sp>
      </p:grpSp>
      <p:pic>
        <p:nvPicPr>
          <p:cNvPr id="27" name="Grafik 26">
            <a:extLst>
              <a:ext uri="{FF2B5EF4-FFF2-40B4-BE49-F238E27FC236}">
                <a16:creationId xmlns:a16="http://schemas.microsoft.com/office/drawing/2014/main" id="{D2FD1745-98BE-6D06-3962-7410C3FF18AC}"/>
              </a:ext>
            </a:extLst>
          </p:cNvPr>
          <p:cNvPicPr>
            <a:picLocks noChangeAspect="1"/>
          </p:cNvPicPr>
          <p:nvPr/>
        </p:nvPicPr>
        <p:blipFill>
          <a:blip r:embed="rId6"/>
          <a:stretch>
            <a:fillRect/>
          </a:stretch>
        </p:blipFill>
        <p:spPr>
          <a:xfrm>
            <a:off x="9578239" y="2681279"/>
            <a:ext cx="1818799" cy="1800000"/>
          </a:xfrm>
          <a:prstGeom prst="rect">
            <a:avLst/>
          </a:prstGeom>
        </p:spPr>
      </p:pic>
    </p:spTree>
    <p:extLst>
      <p:ext uri="{BB962C8B-B14F-4D97-AF65-F5344CB8AC3E}">
        <p14:creationId xmlns:p14="http://schemas.microsoft.com/office/powerpoint/2010/main" val="1359676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D2000B-1284-3567-B487-2793B30A643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B7C6FAD-21E2-C82A-411D-352EFE5667DE}"/>
              </a:ext>
            </a:extLst>
          </p:cNvPr>
          <p:cNvSpPr>
            <a:spLocks noGrp="1"/>
          </p:cNvSpPr>
          <p:nvPr>
            <p:ph type="title"/>
          </p:nvPr>
        </p:nvSpPr>
        <p:spPr/>
        <p:txBody>
          <a:bodyPr/>
          <a:lstStyle/>
          <a:p>
            <a:r>
              <a:rPr lang="de-AT" dirty="0"/>
              <a:t>Interessenkonflikt</a:t>
            </a:r>
          </a:p>
        </p:txBody>
      </p:sp>
      <p:sp>
        <p:nvSpPr>
          <p:cNvPr id="4" name="Foliennummernplatzhalter 3">
            <a:extLst>
              <a:ext uri="{FF2B5EF4-FFF2-40B4-BE49-F238E27FC236}">
                <a16:creationId xmlns:a16="http://schemas.microsoft.com/office/drawing/2014/main" id="{1C61F864-FDDC-F9C1-37BA-0D5669B90BDF}"/>
              </a:ext>
            </a:extLst>
          </p:cNvPr>
          <p:cNvSpPr>
            <a:spLocks noGrp="1"/>
          </p:cNvSpPr>
          <p:nvPr>
            <p:ph type="sldNum" sz="quarter" idx="12"/>
          </p:nvPr>
        </p:nvSpPr>
        <p:spPr/>
        <p:txBody>
          <a:bodyPr/>
          <a:lstStyle/>
          <a:p>
            <a:fld id="{4C23FFEC-42AF-4C5F-8FEB-D69D9B6A7C04}" type="slidenum">
              <a:rPr lang="de-AT" smtClean="0"/>
              <a:t>2</a:t>
            </a:fld>
            <a:endParaRPr lang="de-AT"/>
          </a:p>
        </p:txBody>
      </p:sp>
      <p:sp>
        <p:nvSpPr>
          <p:cNvPr id="6" name="Rechteck 5">
            <a:extLst>
              <a:ext uri="{FF2B5EF4-FFF2-40B4-BE49-F238E27FC236}">
                <a16:creationId xmlns:a16="http://schemas.microsoft.com/office/drawing/2014/main" id="{C2D6BA0E-BEF6-5EDA-5B98-A2CD961F9901}"/>
              </a:ext>
            </a:extLst>
          </p:cNvPr>
          <p:cNvSpPr/>
          <p:nvPr/>
        </p:nvSpPr>
        <p:spPr>
          <a:xfrm>
            <a:off x="0" y="152109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7" name="Rechteck 6">
            <a:extLst>
              <a:ext uri="{FF2B5EF4-FFF2-40B4-BE49-F238E27FC236}">
                <a16:creationId xmlns:a16="http://schemas.microsoft.com/office/drawing/2014/main" id="{6FFB0ED5-9AA2-F705-BC74-CAD00EB14D9E}"/>
              </a:ext>
            </a:extLst>
          </p:cNvPr>
          <p:cNvSpPr/>
          <p:nvPr/>
        </p:nvSpPr>
        <p:spPr>
          <a:xfrm>
            <a:off x="5027295" y="2452641"/>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Rechteck 7">
            <a:extLst>
              <a:ext uri="{FF2B5EF4-FFF2-40B4-BE49-F238E27FC236}">
                <a16:creationId xmlns:a16="http://schemas.microsoft.com/office/drawing/2014/main" id="{E4F324D6-ADA2-F6F5-A054-29CC186F51BD}"/>
              </a:ext>
            </a:extLst>
          </p:cNvPr>
          <p:cNvSpPr/>
          <p:nvPr/>
        </p:nvSpPr>
        <p:spPr>
          <a:xfrm>
            <a:off x="0" y="1636349"/>
            <a:ext cx="12192000" cy="742950"/>
          </a:xfrm>
          <a:prstGeom prst="rect">
            <a:avLst/>
          </a:prstGeom>
          <a:solidFill>
            <a:srgbClr val="EA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3200" dirty="0">
                <a:solidFill>
                  <a:schemeClr val="tx1"/>
                </a:solidFill>
              </a:rPr>
              <a:t>Was ist euer Standpunkt? </a:t>
            </a:r>
          </a:p>
        </p:txBody>
      </p:sp>
      <p:pic>
        <p:nvPicPr>
          <p:cNvPr id="11" name="Grafik 10" descr="Fragezeichen Silhouette">
            <a:extLst>
              <a:ext uri="{FF2B5EF4-FFF2-40B4-BE49-F238E27FC236}">
                <a16:creationId xmlns:a16="http://schemas.microsoft.com/office/drawing/2014/main" id="{CFCE3195-D41C-E149-AE27-02810522094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4FCFC27F-83BC-B293-3980-447EAA5644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7C03BFC1-ADBD-6A98-FBDC-4A530C20E63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57500" y="4721617"/>
            <a:ext cx="914400" cy="914400"/>
          </a:xfrm>
          <a:prstGeom prst="rect">
            <a:avLst/>
          </a:prstGeom>
        </p:spPr>
      </p:pic>
      <p:pic>
        <p:nvPicPr>
          <p:cNvPr id="17" name="Grafik 16" descr="Marke Fragezeichen Silhouette">
            <a:extLst>
              <a:ext uri="{FF2B5EF4-FFF2-40B4-BE49-F238E27FC236}">
                <a16:creationId xmlns:a16="http://schemas.microsoft.com/office/drawing/2014/main" id="{E95FB8CA-F786-FC2C-544D-DDB66385FE4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610600" y="848977"/>
            <a:ext cx="914400" cy="914400"/>
          </a:xfrm>
          <a:prstGeom prst="rect">
            <a:avLst/>
          </a:prstGeom>
        </p:spPr>
      </p:pic>
      <p:pic>
        <p:nvPicPr>
          <p:cNvPr id="19" name="Grafik 18" descr="Hilfe mit einfarbiger Füllung">
            <a:extLst>
              <a:ext uri="{FF2B5EF4-FFF2-40B4-BE49-F238E27FC236}">
                <a16:creationId xmlns:a16="http://schemas.microsoft.com/office/drawing/2014/main" id="{195F5D47-E12A-1E0E-E10A-B8F209A064C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62442" y="4927600"/>
            <a:ext cx="914400" cy="914400"/>
          </a:xfrm>
          <a:prstGeom prst="rect">
            <a:avLst/>
          </a:prstGeom>
        </p:spPr>
      </p:pic>
      <p:pic>
        <p:nvPicPr>
          <p:cNvPr id="21" name="Grafik 20" descr="Fragezeichen mit einfarbiger Füllung">
            <a:extLst>
              <a:ext uri="{FF2B5EF4-FFF2-40B4-BE49-F238E27FC236}">
                <a16:creationId xmlns:a16="http://schemas.microsoft.com/office/drawing/2014/main" id="{16F72CFD-0112-2ECA-7BE9-76BC244EF5D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965129" y="4793740"/>
            <a:ext cx="914400" cy="914400"/>
          </a:xfrm>
          <a:prstGeom prst="rect">
            <a:avLst/>
          </a:prstGeom>
        </p:spPr>
      </p:pic>
      <p:pic>
        <p:nvPicPr>
          <p:cNvPr id="23" name="Grafik 22" descr="Hilfe Silhouette">
            <a:extLst>
              <a:ext uri="{FF2B5EF4-FFF2-40B4-BE49-F238E27FC236}">
                <a16:creationId xmlns:a16="http://schemas.microsoft.com/office/drawing/2014/main" id="{A26C9FEF-AC06-793C-469F-5D6CF617575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688878" y="1107758"/>
            <a:ext cx="914400" cy="914400"/>
          </a:xfrm>
          <a:prstGeom prst="rect">
            <a:avLst/>
          </a:prstGeom>
        </p:spPr>
      </p:pic>
      <p:pic>
        <p:nvPicPr>
          <p:cNvPr id="24" name="Grafik 23" descr="Fragezeichen Silhouette">
            <a:extLst>
              <a:ext uri="{FF2B5EF4-FFF2-40B4-BE49-F238E27FC236}">
                <a16:creationId xmlns:a16="http://schemas.microsoft.com/office/drawing/2014/main" id="{52C783BA-74B1-7913-61C0-D4C05A83CC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85567" y="3195834"/>
            <a:ext cx="914400" cy="914400"/>
          </a:xfrm>
          <a:prstGeom prst="rect">
            <a:avLst/>
          </a:prstGeom>
        </p:spPr>
      </p:pic>
      <p:pic>
        <p:nvPicPr>
          <p:cNvPr id="25" name="Grafik 24" descr="Fragezeichen mit einfarbiger Füllung">
            <a:extLst>
              <a:ext uri="{FF2B5EF4-FFF2-40B4-BE49-F238E27FC236}">
                <a16:creationId xmlns:a16="http://schemas.microsoft.com/office/drawing/2014/main" id="{5E826FED-2C74-C990-015C-CAA2A78747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49739" y="944228"/>
            <a:ext cx="914400" cy="914400"/>
          </a:xfrm>
          <a:prstGeom prst="rect">
            <a:avLst/>
          </a:prstGeom>
        </p:spPr>
      </p:pic>
      <p:pic>
        <p:nvPicPr>
          <p:cNvPr id="26" name="Grafik 25" descr="Marke Fragezeichen mit einfarbiger Füllung">
            <a:extLst>
              <a:ext uri="{FF2B5EF4-FFF2-40B4-BE49-F238E27FC236}">
                <a16:creationId xmlns:a16="http://schemas.microsoft.com/office/drawing/2014/main" id="{DAE3481E-7675-D1F5-2A0A-AA107E6076C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6155" y="837818"/>
            <a:ext cx="914400" cy="914400"/>
          </a:xfrm>
          <a:prstGeom prst="rect">
            <a:avLst/>
          </a:prstGeom>
        </p:spPr>
      </p:pic>
      <p:pic>
        <p:nvPicPr>
          <p:cNvPr id="27" name="Grafik 26" descr="Marke Fragezeichen Silhouette">
            <a:extLst>
              <a:ext uri="{FF2B5EF4-FFF2-40B4-BE49-F238E27FC236}">
                <a16:creationId xmlns:a16="http://schemas.microsoft.com/office/drawing/2014/main" id="{F3FA8EB1-6093-11CF-205F-3BB16C7B70D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392762" y="3794267"/>
            <a:ext cx="914400" cy="914400"/>
          </a:xfrm>
          <a:prstGeom prst="rect">
            <a:avLst/>
          </a:prstGeom>
        </p:spPr>
      </p:pic>
      <p:pic>
        <p:nvPicPr>
          <p:cNvPr id="28" name="Grafik 27" descr="Hilfe mit einfarbiger Füllung">
            <a:extLst>
              <a:ext uri="{FF2B5EF4-FFF2-40B4-BE49-F238E27FC236}">
                <a16:creationId xmlns:a16="http://schemas.microsoft.com/office/drawing/2014/main" id="{C6582D93-38EF-3D77-51D4-149E27B0A36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46854" y="3146510"/>
            <a:ext cx="914400" cy="914400"/>
          </a:xfrm>
          <a:prstGeom prst="rect">
            <a:avLst/>
          </a:prstGeom>
        </p:spPr>
      </p:pic>
      <p:pic>
        <p:nvPicPr>
          <p:cNvPr id="29" name="Grafik 28" descr="Fragezeichen mit einfarbiger Füllung">
            <a:extLst>
              <a:ext uri="{FF2B5EF4-FFF2-40B4-BE49-F238E27FC236}">
                <a16:creationId xmlns:a16="http://schemas.microsoft.com/office/drawing/2014/main" id="{7D4303FD-30D2-CAAD-593F-364931BB40A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548323" y="3367191"/>
            <a:ext cx="914400" cy="914400"/>
          </a:xfrm>
          <a:prstGeom prst="rect">
            <a:avLst/>
          </a:prstGeom>
        </p:spPr>
      </p:pic>
      <p:pic>
        <p:nvPicPr>
          <p:cNvPr id="30" name="Grafik 29" descr="Hilfe Silhouette">
            <a:extLst>
              <a:ext uri="{FF2B5EF4-FFF2-40B4-BE49-F238E27FC236}">
                <a16:creationId xmlns:a16="http://schemas.microsoft.com/office/drawing/2014/main" id="{7F5966E6-CF81-5268-A660-64C0523A133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84348" y="4524218"/>
            <a:ext cx="914400" cy="914400"/>
          </a:xfrm>
          <a:prstGeom prst="rect">
            <a:avLst/>
          </a:prstGeom>
        </p:spPr>
      </p:pic>
      <p:pic>
        <p:nvPicPr>
          <p:cNvPr id="31" name="Grafik 30" descr="Fragezeichen Silhouette">
            <a:extLst>
              <a:ext uri="{FF2B5EF4-FFF2-40B4-BE49-F238E27FC236}">
                <a16:creationId xmlns:a16="http://schemas.microsoft.com/office/drawing/2014/main" id="{9FAD1ECA-2D1C-046C-D1EF-C56A22C1B2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6677A9F0-696E-B164-E039-1DE21A6AAB5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421970" y="3759900"/>
            <a:ext cx="914400" cy="914400"/>
          </a:xfrm>
          <a:prstGeom prst="rect">
            <a:avLst/>
          </a:prstGeom>
        </p:spPr>
      </p:pic>
      <p:pic>
        <p:nvPicPr>
          <p:cNvPr id="33" name="Grafik 32" descr="Fragezeichen mit einfarbiger Füllung">
            <a:extLst>
              <a:ext uri="{FF2B5EF4-FFF2-40B4-BE49-F238E27FC236}">
                <a16:creationId xmlns:a16="http://schemas.microsoft.com/office/drawing/2014/main" id="{1187979D-B76C-879C-A97A-4E040ACD26C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232" y="915162"/>
            <a:ext cx="914400" cy="914400"/>
          </a:xfrm>
          <a:prstGeom prst="rect">
            <a:avLst/>
          </a:prstGeom>
        </p:spPr>
      </p:pic>
      <p:pic>
        <p:nvPicPr>
          <p:cNvPr id="34" name="Grafik 33" descr="Hilfe Silhouette">
            <a:extLst>
              <a:ext uri="{FF2B5EF4-FFF2-40B4-BE49-F238E27FC236}">
                <a16:creationId xmlns:a16="http://schemas.microsoft.com/office/drawing/2014/main" id="{7860C7DA-A795-C49F-2DFE-D1213374F61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093252" y="5095730"/>
            <a:ext cx="914400" cy="914400"/>
          </a:xfrm>
          <a:prstGeom prst="rect">
            <a:avLst/>
          </a:prstGeom>
        </p:spPr>
      </p:pic>
      <p:pic>
        <p:nvPicPr>
          <p:cNvPr id="35" name="Grafik 34" descr="Fragezeichen mit einfarbiger Füllung">
            <a:extLst>
              <a:ext uri="{FF2B5EF4-FFF2-40B4-BE49-F238E27FC236}">
                <a16:creationId xmlns:a16="http://schemas.microsoft.com/office/drawing/2014/main" id="{7FAB31FB-6286-18E8-2307-6AC6F2BF4CF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E8E7723D-C0F4-DD6E-B313-9DE44928CA0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E1575C8D-9F1C-9327-42A9-9BD6B3EDA07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883721" y="3116788"/>
            <a:ext cx="914400" cy="914400"/>
          </a:xfrm>
          <a:prstGeom prst="rect">
            <a:avLst/>
          </a:prstGeom>
        </p:spPr>
      </p:pic>
      <p:pic>
        <p:nvPicPr>
          <p:cNvPr id="38" name="Grafik 37" descr="Fragezeichen Silhouette">
            <a:extLst>
              <a:ext uri="{FF2B5EF4-FFF2-40B4-BE49-F238E27FC236}">
                <a16:creationId xmlns:a16="http://schemas.microsoft.com/office/drawing/2014/main" id="{0A6F03B1-8BA6-5EC0-B2F7-B12661016A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021665" y="3097144"/>
            <a:ext cx="914400" cy="914400"/>
          </a:xfrm>
          <a:prstGeom prst="rect">
            <a:avLst/>
          </a:prstGeom>
        </p:spPr>
      </p:pic>
      <p:pic>
        <p:nvPicPr>
          <p:cNvPr id="39" name="Grafik 38" descr="Hilfe mit einfarbiger Füllung">
            <a:extLst>
              <a:ext uri="{FF2B5EF4-FFF2-40B4-BE49-F238E27FC236}">
                <a16:creationId xmlns:a16="http://schemas.microsoft.com/office/drawing/2014/main" id="{20968A4D-C047-8F08-23D9-F19D4C77BC6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1670" y="5426059"/>
            <a:ext cx="914400" cy="914400"/>
          </a:xfrm>
          <a:prstGeom prst="rect">
            <a:avLst/>
          </a:prstGeom>
        </p:spPr>
      </p:pic>
      <p:pic>
        <p:nvPicPr>
          <p:cNvPr id="40" name="Grafik 39" descr="Hilfe mit einfarbiger Füllung">
            <a:extLst>
              <a:ext uri="{FF2B5EF4-FFF2-40B4-BE49-F238E27FC236}">
                <a16:creationId xmlns:a16="http://schemas.microsoft.com/office/drawing/2014/main" id="{464BB96A-3AC0-022C-7E6B-07F21D18235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338606" y="4189904"/>
            <a:ext cx="914400" cy="914400"/>
          </a:xfrm>
          <a:prstGeom prst="rect">
            <a:avLst/>
          </a:prstGeom>
        </p:spPr>
      </p:pic>
      <p:pic>
        <p:nvPicPr>
          <p:cNvPr id="41" name="Grafik 40" descr="Fragezeichen Silhouette">
            <a:extLst>
              <a:ext uri="{FF2B5EF4-FFF2-40B4-BE49-F238E27FC236}">
                <a16:creationId xmlns:a16="http://schemas.microsoft.com/office/drawing/2014/main" id="{F45EE61D-86EF-C471-68D5-6648567E8C0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00319" y="4202638"/>
            <a:ext cx="914400" cy="914400"/>
          </a:xfrm>
          <a:prstGeom prst="rect">
            <a:avLst/>
          </a:prstGeom>
        </p:spPr>
      </p:pic>
      <p:pic>
        <p:nvPicPr>
          <p:cNvPr id="42" name="Grafik 41" descr="Hilfe Silhouette">
            <a:extLst>
              <a:ext uri="{FF2B5EF4-FFF2-40B4-BE49-F238E27FC236}">
                <a16:creationId xmlns:a16="http://schemas.microsoft.com/office/drawing/2014/main" id="{11312049-6929-CC9B-010A-386C04385B1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028367" y="5415427"/>
            <a:ext cx="914400" cy="914400"/>
          </a:xfrm>
          <a:prstGeom prst="rect">
            <a:avLst/>
          </a:prstGeom>
        </p:spPr>
      </p:pic>
      <p:sp>
        <p:nvSpPr>
          <p:cNvPr id="43" name="Rechteck 42">
            <a:extLst>
              <a:ext uri="{FF2B5EF4-FFF2-40B4-BE49-F238E27FC236}">
                <a16:creationId xmlns:a16="http://schemas.microsoft.com/office/drawing/2014/main" id="{BBF2C651-1F9A-A353-7E3C-55B72315C188}"/>
              </a:ext>
            </a:extLst>
          </p:cNvPr>
          <p:cNvSpPr/>
          <p:nvPr/>
        </p:nvSpPr>
        <p:spPr>
          <a:xfrm>
            <a:off x="2664442" y="2587297"/>
            <a:ext cx="6883881" cy="3624138"/>
          </a:xfrm>
          <a:custGeom>
            <a:avLst/>
            <a:gdLst>
              <a:gd name="connsiteX0" fmla="*/ 0 w 6883881"/>
              <a:gd name="connsiteY0" fmla="*/ 0 h 3624138"/>
              <a:gd name="connsiteX1" fmla="*/ 688388 w 6883881"/>
              <a:gd name="connsiteY1" fmla="*/ 0 h 3624138"/>
              <a:gd name="connsiteX2" fmla="*/ 1307937 w 6883881"/>
              <a:gd name="connsiteY2" fmla="*/ 0 h 3624138"/>
              <a:gd name="connsiteX3" fmla="*/ 1789809 w 6883881"/>
              <a:gd name="connsiteY3" fmla="*/ 0 h 3624138"/>
              <a:gd name="connsiteX4" fmla="*/ 2478197 w 6883881"/>
              <a:gd name="connsiteY4" fmla="*/ 0 h 3624138"/>
              <a:gd name="connsiteX5" fmla="*/ 3235424 w 6883881"/>
              <a:gd name="connsiteY5" fmla="*/ 0 h 3624138"/>
              <a:gd name="connsiteX6" fmla="*/ 4061490 w 6883881"/>
              <a:gd name="connsiteY6" fmla="*/ 0 h 3624138"/>
              <a:gd name="connsiteX7" fmla="*/ 4612200 w 6883881"/>
              <a:gd name="connsiteY7" fmla="*/ 0 h 3624138"/>
              <a:gd name="connsiteX8" fmla="*/ 5438266 w 6883881"/>
              <a:gd name="connsiteY8" fmla="*/ 0 h 3624138"/>
              <a:gd name="connsiteX9" fmla="*/ 5988976 w 6883881"/>
              <a:gd name="connsiteY9" fmla="*/ 0 h 3624138"/>
              <a:gd name="connsiteX10" fmla="*/ 6883881 w 6883881"/>
              <a:gd name="connsiteY10" fmla="*/ 0 h 3624138"/>
              <a:gd name="connsiteX11" fmla="*/ 6883881 w 6883881"/>
              <a:gd name="connsiteY11" fmla="*/ 640264 h 3624138"/>
              <a:gd name="connsiteX12" fmla="*/ 6883881 w 6883881"/>
              <a:gd name="connsiteY12" fmla="*/ 1208046 h 3624138"/>
              <a:gd name="connsiteX13" fmla="*/ 6883881 w 6883881"/>
              <a:gd name="connsiteY13" fmla="*/ 1703345 h 3624138"/>
              <a:gd name="connsiteX14" fmla="*/ 6883881 w 6883881"/>
              <a:gd name="connsiteY14" fmla="*/ 2198644 h 3624138"/>
              <a:gd name="connsiteX15" fmla="*/ 6883881 w 6883881"/>
              <a:gd name="connsiteY15" fmla="*/ 2693943 h 3624138"/>
              <a:gd name="connsiteX16" fmla="*/ 6883881 w 6883881"/>
              <a:gd name="connsiteY16" fmla="*/ 3624138 h 3624138"/>
              <a:gd name="connsiteX17" fmla="*/ 6264332 w 6883881"/>
              <a:gd name="connsiteY17" fmla="*/ 3624138 h 3624138"/>
              <a:gd name="connsiteX18" fmla="*/ 5507105 w 6883881"/>
              <a:gd name="connsiteY18" fmla="*/ 3624138 h 3624138"/>
              <a:gd name="connsiteX19" fmla="*/ 4818717 w 6883881"/>
              <a:gd name="connsiteY19" fmla="*/ 3624138 h 3624138"/>
              <a:gd name="connsiteX20" fmla="*/ 3992651 w 6883881"/>
              <a:gd name="connsiteY20" fmla="*/ 3624138 h 3624138"/>
              <a:gd name="connsiteX21" fmla="*/ 3166585 w 6883881"/>
              <a:gd name="connsiteY21" fmla="*/ 3624138 h 3624138"/>
              <a:gd name="connsiteX22" fmla="*/ 2478197 w 6883881"/>
              <a:gd name="connsiteY22" fmla="*/ 3624138 h 3624138"/>
              <a:gd name="connsiteX23" fmla="*/ 1996325 w 6883881"/>
              <a:gd name="connsiteY23" fmla="*/ 3624138 h 3624138"/>
              <a:gd name="connsiteX24" fmla="*/ 1170260 w 6883881"/>
              <a:gd name="connsiteY24" fmla="*/ 3624138 h 3624138"/>
              <a:gd name="connsiteX25" fmla="*/ 0 w 6883881"/>
              <a:gd name="connsiteY25" fmla="*/ 3624138 h 3624138"/>
              <a:gd name="connsiteX26" fmla="*/ 0 w 6883881"/>
              <a:gd name="connsiteY26" fmla="*/ 3056356 h 3624138"/>
              <a:gd name="connsiteX27" fmla="*/ 0 w 6883881"/>
              <a:gd name="connsiteY27" fmla="*/ 2561058 h 3624138"/>
              <a:gd name="connsiteX28" fmla="*/ 0 w 6883881"/>
              <a:gd name="connsiteY28" fmla="*/ 1957035 h 3624138"/>
              <a:gd name="connsiteX29" fmla="*/ 0 w 6883881"/>
              <a:gd name="connsiteY29" fmla="*/ 1425494 h 3624138"/>
              <a:gd name="connsiteX30" fmla="*/ 0 w 6883881"/>
              <a:gd name="connsiteY30" fmla="*/ 748989 h 3624138"/>
              <a:gd name="connsiteX31" fmla="*/ 0 w 6883881"/>
              <a:gd name="connsiteY31" fmla="*/ 0 h 362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883881" h="3624138" fill="none" extrusionOk="0">
                <a:moveTo>
                  <a:pt x="0" y="0"/>
                </a:moveTo>
                <a:cubicBezTo>
                  <a:pt x="312164" y="-32241"/>
                  <a:pt x="465761" y="-9581"/>
                  <a:pt x="688388" y="0"/>
                </a:cubicBezTo>
                <a:cubicBezTo>
                  <a:pt x="911015" y="9581"/>
                  <a:pt x="1115817" y="-23691"/>
                  <a:pt x="1307937" y="0"/>
                </a:cubicBezTo>
                <a:cubicBezTo>
                  <a:pt x="1500057" y="23691"/>
                  <a:pt x="1564146" y="2861"/>
                  <a:pt x="1789809" y="0"/>
                </a:cubicBezTo>
                <a:cubicBezTo>
                  <a:pt x="2015472" y="-2861"/>
                  <a:pt x="2221930" y="15443"/>
                  <a:pt x="2478197" y="0"/>
                </a:cubicBezTo>
                <a:cubicBezTo>
                  <a:pt x="2734464" y="-15443"/>
                  <a:pt x="2886800" y="10892"/>
                  <a:pt x="3235424" y="0"/>
                </a:cubicBezTo>
                <a:cubicBezTo>
                  <a:pt x="3584048" y="-10892"/>
                  <a:pt x="3809923" y="-27460"/>
                  <a:pt x="4061490" y="0"/>
                </a:cubicBezTo>
                <a:cubicBezTo>
                  <a:pt x="4313057" y="27460"/>
                  <a:pt x="4485678" y="-19355"/>
                  <a:pt x="4612200" y="0"/>
                </a:cubicBezTo>
                <a:cubicBezTo>
                  <a:pt x="4738722" y="19355"/>
                  <a:pt x="5130528" y="26680"/>
                  <a:pt x="5438266" y="0"/>
                </a:cubicBezTo>
                <a:cubicBezTo>
                  <a:pt x="5746004" y="-26680"/>
                  <a:pt x="5763672" y="14333"/>
                  <a:pt x="5988976" y="0"/>
                </a:cubicBezTo>
                <a:cubicBezTo>
                  <a:pt x="6214280" y="-14333"/>
                  <a:pt x="6633446" y="10682"/>
                  <a:pt x="6883881" y="0"/>
                </a:cubicBezTo>
                <a:cubicBezTo>
                  <a:pt x="6887766" y="254127"/>
                  <a:pt x="6908686" y="392181"/>
                  <a:pt x="6883881" y="640264"/>
                </a:cubicBezTo>
                <a:cubicBezTo>
                  <a:pt x="6859076" y="888347"/>
                  <a:pt x="6898103" y="1052747"/>
                  <a:pt x="6883881" y="1208046"/>
                </a:cubicBezTo>
                <a:cubicBezTo>
                  <a:pt x="6869659" y="1363345"/>
                  <a:pt x="6884622" y="1523059"/>
                  <a:pt x="6883881" y="1703345"/>
                </a:cubicBezTo>
                <a:cubicBezTo>
                  <a:pt x="6883140" y="1883631"/>
                  <a:pt x="6871462" y="2061168"/>
                  <a:pt x="6883881" y="2198644"/>
                </a:cubicBezTo>
                <a:cubicBezTo>
                  <a:pt x="6896300" y="2336120"/>
                  <a:pt x="6903438" y="2464984"/>
                  <a:pt x="6883881" y="2693943"/>
                </a:cubicBezTo>
                <a:cubicBezTo>
                  <a:pt x="6864324" y="2922902"/>
                  <a:pt x="6925962" y="3410603"/>
                  <a:pt x="6883881" y="3624138"/>
                </a:cubicBezTo>
                <a:cubicBezTo>
                  <a:pt x="6684286" y="3610047"/>
                  <a:pt x="6426776" y="3621872"/>
                  <a:pt x="6264332" y="3624138"/>
                </a:cubicBezTo>
                <a:cubicBezTo>
                  <a:pt x="6101888" y="3626404"/>
                  <a:pt x="5695097" y="3618259"/>
                  <a:pt x="5507105" y="3624138"/>
                </a:cubicBezTo>
                <a:cubicBezTo>
                  <a:pt x="5319113" y="3630017"/>
                  <a:pt x="5013835" y="3600005"/>
                  <a:pt x="4818717" y="3624138"/>
                </a:cubicBezTo>
                <a:cubicBezTo>
                  <a:pt x="4623599" y="3648271"/>
                  <a:pt x="4393861" y="3664758"/>
                  <a:pt x="3992651" y="3624138"/>
                </a:cubicBezTo>
                <a:cubicBezTo>
                  <a:pt x="3591441" y="3583518"/>
                  <a:pt x="3472837" y="3622526"/>
                  <a:pt x="3166585" y="3624138"/>
                </a:cubicBezTo>
                <a:cubicBezTo>
                  <a:pt x="2860333" y="3625750"/>
                  <a:pt x="2618464" y="3640142"/>
                  <a:pt x="2478197" y="3624138"/>
                </a:cubicBezTo>
                <a:cubicBezTo>
                  <a:pt x="2337930" y="3608134"/>
                  <a:pt x="2222449" y="3617549"/>
                  <a:pt x="1996325" y="3624138"/>
                </a:cubicBezTo>
                <a:cubicBezTo>
                  <a:pt x="1770201" y="3630727"/>
                  <a:pt x="1429409" y="3635295"/>
                  <a:pt x="1170260" y="3624138"/>
                </a:cubicBezTo>
                <a:cubicBezTo>
                  <a:pt x="911111" y="3612981"/>
                  <a:pt x="547003" y="3676655"/>
                  <a:pt x="0" y="3624138"/>
                </a:cubicBezTo>
                <a:cubicBezTo>
                  <a:pt x="10" y="3381481"/>
                  <a:pt x="-9244" y="3232643"/>
                  <a:pt x="0" y="3056356"/>
                </a:cubicBezTo>
                <a:cubicBezTo>
                  <a:pt x="9244" y="2880069"/>
                  <a:pt x="-7348" y="2807633"/>
                  <a:pt x="0" y="2561058"/>
                </a:cubicBezTo>
                <a:cubicBezTo>
                  <a:pt x="7348" y="2314483"/>
                  <a:pt x="26165" y="2210449"/>
                  <a:pt x="0" y="1957035"/>
                </a:cubicBezTo>
                <a:cubicBezTo>
                  <a:pt x="-26165" y="1703621"/>
                  <a:pt x="3294" y="1622843"/>
                  <a:pt x="0" y="1425494"/>
                </a:cubicBezTo>
                <a:cubicBezTo>
                  <a:pt x="-3294" y="1228145"/>
                  <a:pt x="7022" y="920408"/>
                  <a:pt x="0" y="748989"/>
                </a:cubicBezTo>
                <a:cubicBezTo>
                  <a:pt x="-7022" y="577570"/>
                  <a:pt x="27297" y="315065"/>
                  <a:pt x="0" y="0"/>
                </a:cubicBezTo>
                <a:close/>
              </a:path>
              <a:path w="6883881" h="3624138" stroke="0" extrusionOk="0">
                <a:moveTo>
                  <a:pt x="0" y="0"/>
                </a:moveTo>
                <a:cubicBezTo>
                  <a:pt x="141700" y="-15119"/>
                  <a:pt x="311008" y="-3935"/>
                  <a:pt x="619549" y="0"/>
                </a:cubicBezTo>
                <a:cubicBezTo>
                  <a:pt x="928090" y="3935"/>
                  <a:pt x="989157" y="13148"/>
                  <a:pt x="1170260" y="0"/>
                </a:cubicBezTo>
                <a:cubicBezTo>
                  <a:pt x="1351363" y="-13148"/>
                  <a:pt x="1529196" y="-11454"/>
                  <a:pt x="1652131" y="0"/>
                </a:cubicBezTo>
                <a:cubicBezTo>
                  <a:pt x="1775066" y="11454"/>
                  <a:pt x="2012876" y="255"/>
                  <a:pt x="2202842" y="0"/>
                </a:cubicBezTo>
                <a:cubicBezTo>
                  <a:pt x="2392808" y="-255"/>
                  <a:pt x="2602248" y="7035"/>
                  <a:pt x="2960069" y="0"/>
                </a:cubicBezTo>
                <a:cubicBezTo>
                  <a:pt x="3317890" y="-7035"/>
                  <a:pt x="3378336" y="11986"/>
                  <a:pt x="3648457" y="0"/>
                </a:cubicBezTo>
                <a:cubicBezTo>
                  <a:pt x="3918578" y="-11986"/>
                  <a:pt x="4003266" y="15347"/>
                  <a:pt x="4130329" y="0"/>
                </a:cubicBezTo>
                <a:cubicBezTo>
                  <a:pt x="4257392" y="-15347"/>
                  <a:pt x="4391776" y="-6209"/>
                  <a:pt x="4612200" y="0"/>
                </a:cubicBezTo>
                <a:cubicBezTo>
                  <a:pt x="4832624" y="6209"/>
                  <a:pt x="4983949" y="-14299"/>
                  <a:pt x="5162911" y="0"/>
                </a:cubicBezTo>
                <a:cubicBezTo>
                  <a:pt x="5341873" y="14299"/>
                  <a:pt x="5647639" y="-29930"/>
                  <a:pt x="5988976" y="0"/>
                </a:cubicBezTo>
                <a:cubicBezTo>
                  <a:pt x="6330313" y="29930"/>
                  <a:pt x="6633561" y="-43079"/>
                  <a:pt x="6883881" y="0"/>
                </a:cubicBezTo>
                <a:cubicBezTo>
                  <a:pt x="6905997" y="298795"/>
                  <a:pt x="6894814" y="424847"/>
                  <a:pt x="6883881" y="640264"/>
                </a:cubicBezTo>
                <a:cubicBezTo>
                  <a:pt x="6872948" y="855681"/>
                  <a:pt x="6906180" y="1145018"/>
                  <a:pt x="6883881" y="1280529"/>
                </a:cubicBezTo>
                <a:cubicBezTo>
                  <a:pt x="6861582" y="1416041"/>
                  <a:pt x="6892006" y="1670547"/>
                  <a:pt x="6883881" y="1775828"/>
                </a:cubicBezTo>
                <a:cubicBezTo>
                  <a:pt x="6875756" y="1881109"/>
                  <a:pt x="6855111" y="2126659"/>
                  <a:pt x="6883881" y="2416092"/>
                </a:cubicBezTo>
                <a:cubicBezTo>
                  <a:pt x="6912651" y="2705525"/>
                  <a:pt x="6884882" y="2778175"/>
                  <a:pt x="6883881" y="2947632"/>
                </a:cubicBezTo>
                <a:cubicBezTo>
                  <a:pt x="6882880" y="3117089"/>
                  <a:pt x="6900547" y="3319336"/>
                  <a:pt x="6883881" y="3624138"/>
                </a:cubicBezTo>
                <a:cubicBezTo>
                  <a:pt x="6744282" y="3643681"/>
                  <a:pt x="6539082" y="3641128"/>
                  <a:pt x="6402009" y="3624138"/>
                </a:cubicBezTo>
                <a:cubicBezTo>
                  <a:pt x="6264936" y="3607148"/>
                  <a:pt x="6073525" y="3616530"/>
                  <a:pt x="5851299" y="3624138"/>
                </a:cubicBezTo>
                <a:cubicBezTo>
                  <a:pt x="5629073" y="3631747"/>
                  <a:pt x="5485075" y="3633329"/>
                  <a:pt x="5231750" y="3624138"/>
                </a:cubicBezTo>
                <a:cubicBezTo>
                  <a:pt x="4978425" y="3614947"/>
                  <a:pt x="4953372" y="3650301"/>
                  <a:pt x="4681039" y="3624138"/>
                </a:cubicBezTo>
                <a:cubicBezTo>
                  <a:pt x="4408706" y="3597975"/>
                  <a:pt x="4168364" y="3626158"/>
                  <a:pt x="3854973" y="3624138"/>
                </a:cubicBezTo>
                <a:cubicBezTo>
                  <a:pt x="3541582" y="3622118"/>
                  <a:pt x="3466378" y="3593284"/>
                  <a:pt x="3235424" y="3624138"/>
                </a:cubicBezTo>
                <a:cubicBezTo>
                  <a:pt x="3004470" y="3654992"/>
                  <a:pt x="2787403" y="3618867"/>
                  <a:pt x="2615875" y="3624138"/>
                </a:cubicBezTo>
                <a:cubicBezTo>
                  <a:pt x="2444347" y="3629409"/>
                  <a:pt x="2258475" y="3602170"/>
                  <a:pt x="2065164" y="3624138"/>
                </a:cubicBezTo>
                <a:cubicBezTo>
                  <a:pt x="1871853" y="3646106"/>
                  <a:pt x="1798255" y="3621536"/>
                  <a:pt x="1583293" y="3624138"/>
                </a:cubicBezTo>
                <a:cubicBezTo>
                  <a:pt x="1368331" y="3626740"/>
                  <a:pt x="1301860" y="3602992"/>
                  <a:pt x="1032582" y="3624138"/>
                </a:cubicBezTo>
                <a:cubicBezTo>
                  <a:pt x="763304" y="3645284"/>
                  <a:pt x="282199" y="3635773"/>
                  <a:pt x="0" y="3624138"/>
                </a:cubicBezTo>
                <a:cubicBezTo>
                  <a:pt x="-33070" y="3408881"/>
                  <a:pt x="-21432" y="3223948"/>
                  <a:pt x="0" y="2947632"/>
                </a:cubicBezTo>
                <a:cubicBezTo>
                  <a:pt x="21432" y="2671316"/>
                  <a:pt x="4579" y="2508938"/>
                  <a:pt x="0" y="2307368"/>
                </a:cubicBezTo>
                <a:cubicBezTo>
                  <a:pt x="-4579" y="2105798"/>
                  <a:pt x="6371" y="1923409"/>
                  <a:pt x="0" y="1739586"/>
                </a:cubicBezTo>
                <a:cubicBezTo>
                  <a:pt x="-6371" y="1555763"/>
                  <a:pt x="-9436" y="1342987"/>
                  <a:pt x="0" y="1135563"/>
                </a:cubicBezTo>
                <a:cubicBezTo>
                  <a:pt x="9436" y="928139"/>
                  <a:pt x="27809" y="430369"/>
                  <a:pt x="0" y="0"/>
                </a:cubicBezTo>
                <a:close/>
              </a:path>
            </a:pathLst>
          </a:custGeom>
          <a:solidFill>
            <a:srgbClr val="E5F2DE"/>
          </a:solidFill>
          <a:ln>
            <a:solidFill>
              <a:schemeClr val="bg1">
                <a:lumMod val="50000"/>
              </a:schemeClr>
            </a:solidFill>
            <a:extLst>
              <a:ext uri="{C807C97D-BFC1-408E-A445-0C87EB9F89A2}">
                <ask:lineSketchStyleProps xmlns:ask="http://schemas.microsoft.com/office/drawing/2018/sketchyshapes" sd="2259666023">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dirty="0">
                <a:solidFill>
                  <a:schemeClr val="tx1"/>
                </a:solidFill>
              </a:rPr>
              <a:t>Aufgabe:</a:t>
            </a:r>
          </a:p>
          <a:p>
            <a:pPr algn="ctr"/>
            <a:endParaRPr lang="de-AT" sz="1200" dirty="0">
              <a:solidFill>
                <a:schemeClr val="tx1"/>
              </a:solidFill>
            </a:endParaRPr>
          </a:p>
          <a:p>
            <a:pPr marL="457200" indent="-457200">
              <a:buFont typeface="+mj-lt"/>
              <a:buAutoNum type="arabicPeriod"/>
            </a:pPr>
            <a:r>
              <a:rPr lang="de-AT" sz="2400" dirty="0">
                <a:solidFill>
                  <a:schemeClr val="tx1"/>
                </a:solidFill>
              </a:rPr>
              <a:t>Lest gemeinsam das Fallbeispiel.</a:t>
            </a:r>
          </a:p>
          <a:p>
            <a:pPr marL="457200" indent="-457200">
              <a:buFont typeface="+mj-lt"/>
              <a:buAutoNum type="arabicPeriod"/>
            </a:pPr>
            <a:r>
              <a:rPr lang="de-AT" sz="2400" dirty="0">
                <a:solidFill>
                  <a:schemeClr val="tx1"/>
                </a:solidFill>
              </a:rPr>
              <a:t>Diskutiert innerhalb der Gruppe: </a:t>
            </a:r>
          </a:p>
          <a:p>
            <a:pPr marL="717550" indent="-355600">
              <a:buFont typeface="Arial" panose="020B0604020202020204" pitchFamily="34" charset="0"/>
              <a:buChar char="•"/>
            </a:pPr>
            <a:r>
              <a:rPr lang="de-AT" sz="2000" dirty="0">
                <a:solidFill>
                  <a:schemeClr val="tx1"/>
                </a:solidFill>
              </a:rPr>
              <a:t>Wie würdet ihr reagieren?</a:t>
            </a:r>
          </a:p>
          <a:p>
            <a:pPr marL="717550" indent="-355600">
              <a:buFont typeface="Arial" panose="020B0604020202020204" pitchFamily="34" charset="0"/>
              <a:buChar char="•"/>
            </a:pPr>
            <a:r>
              <a:rPr lang="de-AT" sz="2000" dirty="0">
                <a:solidFill>
                  <a:schemeClr val="tx1"/>
                </a:solidFill>
              </a:rPr>
              <a:t>Welche Lösung wäre für euch ideal?</a:t>
            </a:r>
          </a:p>
          <a:p>
            <a:pPr marL="717550" indent="-355600">
              <a:buFont typeface="Arial" panose="020B0604020202020204" pitchFamily="34" charset="0"/>
              <a:buChar char="•"/>
            </a:pPr>
            <a:r>
              <a:rPr lang="de-AT" sz="2000" dirty="0">
                <a:solidFill>
                  <a:schemeClr val="tx1"/>
                </a:solidFill>
              </a:rPr>
              <a:t>Welche Kompromisse könnten helfen?</a:t>
            </a:r>
          </a:p>
          <a:p>
            <a:pPr marL="457200" indent="-457200">
              <a:buFont typeface="+mj-lt"/>
              <a:buAutoNum type="arabicPeriod" startAt="3"/>
            </a:pPr>
            <a:r>
              <a:rPr lang="de-AT" sz="2400" dirty="0">
                <a:solidFill>
                  <a:schemeClr val="tx1"/>
                </a:solidFill>
              </a:rPr>
              <a:t>Bereitet ein Statement vor, in dem ihr euren Standpunkt formuliert. </a:t>
            </a:r>
          </a:p>
          <a:p>
            <a:pPr marL="457200" indent="-457200">
              <a:buFont typeface="+mj-lt"/>
              <a:buAutoNum type="arabicPeriod" startAt="3"/>
            </a:pPr>
            <a:r>
              <a:rPr lang="de-AT" sz="2400" dirty="0">
                <a:solidFill>
                  <a:schemeClr val="tx1"/>
                </a:solidFill>
              </a:rPr>
              <a:t>Notiert eure Argumente auf einem Plakat.</a:t>
            </a:r>
          </a:p>
        </p:txBody>
      </p:sp>
    </p:spTree>
    <p:extLst>
      <p:ext uri="{BB962C8B-B14F-4D97-AF65-F5344CB8AC3E}">
        <p14:creationId xmlns:p14="http://schemas.microsoft.com/office/powerpoint/2010/main" val="99913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B5AF6F-654D-E733-6D1B-3DD9F9D3BD1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F0F6FA6-1E3A-645C-C391-6D71225DAF76}"/>
              </a:ext>
            </a:extLst>
          </p:cNvPr>
          <p:cNvSpPr>
            <a:spLocks noGrp="1"/>
          </p:cNvSpPr>
          <p:nvPr>
            <p:ph type="title"/>
          </p:nvPr>
        </p:nvSpPr>
        <p:spPr/>
        <p:txBody>
          <a:bodyPr/>
          <a:lstStyle/>
          <a:p>
            <a:r>
              <a:rPr lang="de-AT" dirty="0"/>
              <a:t>Interessenkonflikt</a:t>
            </a:r>
          </a:p>
        </p:txBody>
      </p:sp>
      <p:sp>
        <p:nvSpPr>
          <p:cNvPr id="4" name="Foliennummernplatzhalter 3">
            <a:extLst>
              <a:ext uri="{FF2B5EF4-FFF2-40B4-BE49-F238E27FC236}">
                <a16:creationId xmlns:a16="http://schemas.microsoft.com/office/drawing/2014/main" id="{5ECE193C-F650-3595-3364-E48A97CC73FE}"/>
              </a:ext>
            </a:extLst>
          </p:cNvPr>
          <p:cNvSpPr>
            <a:spLocks noGrp="1"/>
          </p:cNvSpPr>
          <p:nvPr>
            <p:ph type="sldNum" sz="quarter" idx="12"/>
          </p:nvPr>
        </p:nvSpPr>
        <p:spPr/>
        <p:txBody>
          <a:bodyPr/>
          <a:lstStyle/>
          <a:p>
            <a:fld id="{4C23FFEC-42AF-4C5F-8FEB-D69D9B6A7C04}" type="slidenum">
              <a:rPr lang="de-AT" smtClean="0"/>
              <a:t>3</a:t>
            </a:fld>
            <a:endParaRPr lang="de-AT"/>
          </a:p>
        </p:txBody>
      </p:sp>
      <p:sp>
        <p:nvSpPr>
          <p:cNvPr id="6" name="Rechteck 5">
            <a:extLst>
              <a:ext uri="{FF2B5EF4-FFF2-40B4-BE49-F238E27FC236}">
                <a16:creationId xmlns:a16="http://schemas.microsoft.com/office/drawing/2014/main" id="{C4345D7E-E234-F43E-515F-867A26C0B316}"/>
              </a:ext>
            </a:extLst>
          </p:cNvPr>
          <p:cNvSpPr/>
          <p:nvPr/>
        </p:nvSpPr>
        <p:spPr>
          <a:xfrm>
            <a:off x="0" y="152109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7" name="Rechteck 6">
            <a:extLst>
              <a:ext uri="{FF2B5EF4-FFF2-40B4-BE49-F238E27FC236}">
                <a16:creationId xmlns:a16="http://schemas.microsoft.com/office/drawing/2014/main" id="{F3CDD85B-F344-8932-975B-5DF6627A22D4}"/>
              </a:ext>
            </a:extLst>
          </p:cNvPr>
          <p:cNvSpPr/>
          <p:nvPr/>
        </p:nvSpPr>
        <p:spPr>
          <a:xfrm>
            <a:off x="5027295" y="2452641"/>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Rechteck 7">
            <a:extLst>
              <a:ext uri="{FF2B5EF4-FFF2-40B4-BE49-F238E27FC236}">
                <a16:creationId xmlns:a16="http://schemas.microsoft.com/office/drawing/2014/main" id="{54729C0C-1DA7-37CA-AAB4-463D0A9037F9}"/>
              </a:ext>
            </a:extLst>
          </p:cNvPr>
          <p:cNvSpPr/>
          <p:nvPr/>
        </p:nvSpPr>
        <p:spPr>
          <a:xfrm>
            <a:off x="0" y="1636349"/>
            <a:ext cx="12192000" cy="742950"/>
          </a:xfrm>
          <a:prstGeom prst="rect">
            <a:avLst/>
          </a:prstGeom>
          <a:solidFill>
            <a:srgbClr val="EA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3200" dirty="0">
                <a:solidFill>
                  <a:schemeClr val="tx1"/>
                </a:solidFill>
              </a:rPr>
              <a:t>Was ist euer Standpunkt? </a:t>
            </a:r>
          </a:p>
        </p:txBody>
      </p:sp>
      <p:pic>
        <p:nvPicPr>
          <p:cNvPr id="17" name="Grafik 16" descr="Marke Fragezeichen Silhouette">
            <a:extLst>
              <a:ext uri="{FF2B5EF4-FFF2-40B4-BE49-F238E27FC236}">
                <a16:creationId xmlns:a16="http://schemas.microsoft.com/office/drawing/2014/main" id="{0336BC8D-6618-90D5-1252-7E55A4979D4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10600" y="848977"/>
            <a:ext cx="914400" cy="914400"/>
          </a:xfrm>
          <a:prstGeom prst="rect">
            <a:avLst/>
          </a:prstGeom>
        </p:spPr>
      </p:pic>
      <p:pic>
        <p:nvPicPr>
          <p:cNvPr id="23" name="Grafik 22" descr="Hilfe Silhouette">
            <a:extLst>
              <a:ext uri="{FF2B5EF4-FFF2-40B4-BE49-F238E27FC236}">
                <a16:creationId xmlns:a16="http://schemas.microsoft.com/office/drawing/2014/main" id="{DAB8EBA3-BA8D-F1F6-0662-ECA9455BBC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688878" y="1107758"/>
            <a:ext cx="914400" cy="914400"/>
          </a:xfrm>
          <a:prstGeom prst="rect">
            <a:avLst/>
          </a:prstGeom>
        </p:spPr>
      </p:pic>
      <p:pic>
        <p:nvPicPr>
          <p:cNvPr id="25" name="Grafik 24" descr="Fragezeichen mit einfarbiger Füllung">
            <a:extLst>
              <a:ext uri="{FF2B5EF4-FFF2-40B4-BE49-F238E27FC236}">
                <a16:creationId xmlns:a16="http://schemas.microsoft.com/office/drawing/2014/main" id="{362DA58D-FDAE-2F8B-BBB2-B3140EF9761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649739" y="944228"/>
            <a:ext cx="914400" cy="914400"/>
          </a:xfrm>
          <a:prstGeom prst="rect">
            <a:avLst/>
          </a:prstGeom>
        </p:spPr>
      </p:pic>
      <p:pic>
        <p:nvPicPr>
          <p:cNvPr id="26" name="Grafik 25" descr="Marke Fragezeichen mit einfarbiger Füllung">
            <a:extLst>
              <a:ext uri="{FF2B5EF4-FFF2-40B4-BE49-F238E27FC236}">
                <a16:creationId xmlns:a16="http://schemas.microsoft.com/office/drawing/2014/main" id="{0849CA37-03AF-0409-185C-18C3B59557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036155" y="837818"/>
            <a:ext cx="914400" cy="914400"/>
          </a:xfrm>
          <a:prstGeom prst="rect">
            <a:avLst/>
          </a:prstGeom>
        </p:spPr>
      </p:pic>
      <p:pic>
        <p:nvPicPr>
          <p:cNvPr id="28" name="Grafik 27" descr="Hilfe mit einfarbiger Füllung">
            <a:extLst>
              <a:ext uri="{FF2B5EF4-FFF2-40B4-BE49-F238E27FC236}">
                <a16:creationId xmlns:a16="http://schemas.microsoft.com/office/drawing/2014/main" id="{F38AEF5C-F68C-CEC6-0C1D-152EE0396FA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46854" y="3146510"/>
            <a:ext cx="914400" cy="914400"/>
          </a:xfrm>
          <a:prstGeom prst="rect">
            <a:avLst/>
          </a:prstGeom>
        </p:spPr>
      </p:pic>
      <p:pic>
        <p:nvPicPr>
          <p:cNvPr id="30" name="Grafik 29" descr="Hilfe Silhouette">
            <a:extLst>
              <a:ext uri="{FF2B5EF4-FFF2-40B4-BE49-F238E27FC236}">
                <a16:creationId xmlns:a16="http://schemas.microsoft.com/office/drawing/2014/main" id="{70927BF3-2AC9-EEDB-A240-7EAA09F3571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4348" y="4524218"/>
            <a:ext cx="914400" cy="914400"/>
          </a:xfrm>
          <a:prstGeom prst="rect">
            <a:avLst/>
          </a:prstGeom>
        </p:spPr>
      </p:pic>
      <p:pic>
        <p:nvPicPr>
          <p:cNvPr id="33" name="Grafik 32" descr="Fragezeichen mit einfarbiger Füllung">
            <a:extLst>
              <a:ext uri="{FF2B5EF4-FFF2-40B4-BE49-F238E27FC236}">
                <a16:creationId xmlns:a16="http://schemas.microsoft.com/office/drawing/2014/main" id="{AFA21343-F22A-0F0B-7ACF-DBB2E553568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7232" y="915162"/>
            <a:ext cx="914400" cy="914400"/>
          </a:xfrm>
          <a:prstGeom prst="rect">
            <a:avLst/>
          </a:prstGeom>
        </p:spPr>
      </p:pic>
      <p:pic>
        <p:nvPicPr>
          <p:cNvPr id="34" name="Grafik 33" descr="Hilfe Silhouette">
            <a:extLst>
              <a:ext uri="{FF2B5EF4-FFF2-40B4-BE49-F238E27FC236}">
                <a16:creationId xmlns:a16="http://schemas.microsoft.com/office/drawing/2014/main" id="{E9A80C47-CF92-0913-79F8-3289B28956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93252" y="5095730"/>
            <a:ext cx="914400" cy="914400"/>
          </a:xfrm>
          <a:prstGeom prst="rect">
            <a:avLst/>
          </a:prstGeom>
        </p:spPr>
      </p:pic>
      <p:pic>
        <p:nvPicPr>
          <p:cNvPr id="38" name="Grafik 37" descr="Fragezeichen Silhouette">
            <a:extLst>
              <a:ext uri="{FF2B5EF4-FFF2-40B4-BE49-F238E27FC236}">
                <a16:creationId xmlns:a16="http://schemas.microsoft.com/office/drawing/2014/main" id="{E63B408C-ED0F-E082-E51E-89F3B2180E3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021665" y="3097144"/>
            <a:ext cx="914400" cy="914400"/>
          </a:xfrm>
          <a:prstGeom prst="rect">
            <a:avLst/>
          </a:prstGeom>
        </p:spPr>
      </p:pic>
      <p:pic>
        <p:nvPicPr>
          <p:cNvPr id="39" name="Grafik 38" descr="Hilfe mit einfarbiger Füllung">
            <a:extLst>
              <a:ext uri="{FF2B5EF4-FFF2-40B4-BE49-F238E27FC236}">
                <a16:creationId xmlns:a16="http://schemas.microsoft.com/office/drawing/2014/main" id="{D8ACB9D8-9178-00EA-32AC-953954CED50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1670" y="5426059"/>
            <a:ext cx="914400" cy="914400"/>
          </a:xfrm>
          <a:prstGeom prst="rect">
            <a:avLst/>
          </a:prstGeom>
        </p:spPr>
      </p:pic>
      <p:pic>
        <p:nvPicPr>
          <p:cNvPr id="40" name="Grafik 39" descr="Hilfe mit einfarbiger Füllung">
            <a:extLst>
              <a:ext uri="{FF2B5EF4-FFF2-40B4-BE49-F238E27FC236}">
                <a16:creationId xmlns:a16="http://schemas.microsoft.com/office/drawing/2014/main" id="{32070BA6-F0F9-DF6C-4F76-437D41F552F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338606" y="4189904"/>
            <a:ext cx="914400" cy="914400"/>
          </a:xfrm>
          <a:prstGeom prst="rect">
            <a:avLst/>
          </a:prstGeom>
        </p:spPr>
      </p:pic>
      <p:grpSp>
        <p:nvGrpSpPr>
          <p:cNvPr id="115" name="Gruppieren 114">
            <a:extLst>
              <a:ext uri="{FF2B5EF4-FFF2-40B4-BE49-F238E27FC236}">
                <a16:creationId xmlns:a16="http://schemas.microsoft.com/office/drawing/2014/main" id="{4BA4B01F-175D-1F78-A40E-17A2626DB7AE}"/>
              </a:ext>
            </a:extLst>
          </p:cNvPr>
          <p:cNvGrpSpPr/>
          <p:nvPr/>
        </p:nvGrpSpPr>
        <p:grpSpPr>
          <a:xfrm>
            <a:off x="2962952" y="4349645"/>
            <a:ext cx="2444034" cy="1744011"/>
            <a:chOff x="2563474" y="4337050"/>
            <a:chExt cx="2444034" cy="1744011"/>
          </a:xfrm>
        </p:grpSpPr>
        <p:sp>
          <p:nvSpPr>
            <p:cNvPr id="78" name="Rechteck 77">
              <a:extLst>
                <a:ext uri="{FF2B5EF4-FFF2-40B4-BE49-F238E27FC236}">
                  <a16:creationId xmlns:a16="http://schemas.microsoft.com/office/drawing/2014/main" id="{973C7EAF-89A3-1BF2-6BF2-DABD96640B3E}"/>
                </a:ext>
              </a:extLst>
            </p:cNvPr>
            <p:cNvSpPr/>
            <p:nvPr/>
          </p:nvSpPr>
          <p:spPr>
            <a:xfrm>
              <a:off x="3081756" y="4801754"/>
              <a:ext cx="1452523" cy="652130"/>
            </a:xfrm>
            <a:prstGeom prst="rect">
              <a:avLst/>
            </a:prstGeom>
            <a:solidFill>
              <a:schemeClr val="accent4">
                <a:lumMod val="20000"/>
                <a:lumOff val="80000"/>
              </a:schemeClr>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200" dirty="0">
                  <a:solidFill>
                    <a:schemeClr val="tx1"/>
                  </a:solidFill>
                </a:rPr>
                <a:t>Konsument:innen</a:t>
              </a:r>
            </a:p>
          </p:txBody>
        </p:sp>
        <p:sp>
          <p:nvSpPr>
            <p:cNvPr id="86" name="Ellipse 85">
              <a:extLst>
                <a:ext uri="{FF2B5EF4-FFF2-40B4-BE49-F238E27FC236}">
                  <a16:creationId xmlns:a16="http://schemas.microsoft.com/office/drawing/2014/main" id="{8414E167-7261-87EC-4C10-1EF137CF4FEB}"/>
                </a:ext>
              </a:extLst>
            </p:cNvPr>
            <p:cNvSpPr/>
            <p:nvPr/>
          </p:nvSpPr>
          <p:spPr>
            <a:xfrm>
              <a:off x="3068102" y="5570565"/>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87" name="Ellipse 86">
              <a:extLst>
                <a:ext uri="{FF2B5EF4-FFF2-40B4-BE49-F238E27FC236}">
                  <a16:creationId xmlns:a16="http://schemas.microsoft.com/office/drawing/2014/main" id="{08325447-138E-0B5A-E609-28F6393B1645}"/>
                </a:ext>
              </a:extLst>
            </p:cNvPr>
            <p:cNvSpPr/>
            <p:nvPr/>
          </p:nvSpPr>
          <p:spPr>
            <a:xfrm>
              <a:off x="3661090" y="5685456"/>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88" name="Ellipse 87">
              <a:extLst>
                <a:ext uri="{FF2B5EF4-FFF2-40B4-BE49-F238E27FC236}">
                  <a16:creationId xmlns:a16="http://schemas.microsoft.com/office/drawing/2014/main" id="{6BECF9BE-052D-5148-FE37-3D2DE7003ED3}"/>
                </a:ext>
              </a:extLst>
            </p:cNvPr>
            <p:cNvSpPr/>
            <p:nvPr/>
          </p:nvSpPr>
          <p:spPr>
            <a:xfrm>
              <a:off x="4335144" y="5552930"/>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89" name="Ellipse 88">
              <a:extLst>
                <a:ext uri="{FF2B5EF4-FFF2-40B4-BE49-F238E27FC236}">
                  <a16:creationId xmlns:a16="http://schemas.microsoft.com/office/drawing/2014/main" id="{4EE2E8BE-EBB7-A7CB-0C5C-D8B31EC35847}"/>
                </a:ext>
              </a:extLst>
            </p:cNvPr>
            <p:cNvSpPr/>
            <p:nvPr/>
          </p:nvSpPr>
          <p:spPr>
            <a:xfrm>
              <a:off x="3267908" y="4337050"/>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0" name="Ellipse 89">
              <a:extLst>
                <a:ext uri="{FF2B5EF4-FFF2-40B4-BE49-F238E27FC236}">
                  <a16:creationId xmlns:a16="http://schemas.microsoft.com/office/drawing/2014/main" id="{62AD488D-C43A-0B5E-E40C-A69F0262315D}"/>
                </a:ext>
              </a:extLst>
            </p:cNvPr>
            <p:cNvSpPr/>
            <p:nvPr/>
          </p:nvSpPr>
          <p:spPr>
            <a:xfrm>
              <a:off x="3983034" y="4356626"/>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1" name="Ellipse 90">
              <a:extLst>
                <a:ext uri="{FF2B5EF4-FFF2-40B4-BE49-F238E27FC236}">
                  <a16:creationId xmlns:a16="http://schemas.microsoft.com/office/drawing/2014/main" id="{224CEC94-DBFA-7850-EACB-FA59225EE5C5}"/>
                </a:ext>
              </a:extLst>
            </p:cNvPr>
            <p:cNvSpPr/>
            <p:nvPr/>
          </p:nvSpPr>
          <p:spPr>
            <a:xfrm>
              <a:off x="4611903" y="4783615"/>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2" name="Ellipse 91">
              <a:extLst>
                <a:ext uri="{FF2B5EF4-FFF2-40B4-BE49-F238E27FC236}">
                  <a16:creationId xmlns:a16="http://schemas.microsoft.com/office/drawing/2014/main" id="{A15C15FF-271A-E493-A777-A7A7D2B9C5B9}"/>
                </a:ext>
              </a:extLst>
            </p:cNvPr>
            <p:cNvSpPr/>
            <p:nvPr/>
          </p:nvSpPr>
          <p:spPr>
            <a:xfrm>
              <a:off x="2563474" y="4826046"/>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grpSp>
      <p:grpSp>
        <p:nvGrpSpPr>
          <p:cNvPr id="116" name="Gruppieren 115">
            <a:extLst>
              <a:ext uri="{FF2B5EF4-FFF2-40B4-BE49-F238E27FC236}">
                <a16:creationId xmlns:a16="http://schemas.microsoft.com/office/drawing/2014/main" id="{0565C46D-F16F-55FB-EDD1-D3A8A024FFFD}"/>
              </a:ext>
            </a:extLst>
          </p:cNvPr>
          <p:cNvGrpSpPr/>
          <p:nvPr/>
        </p:nvGrpSpPr>
        <p:grpSpPr>
          <a:xfrm>
            <a:off x="1559402" y="2445893"/>
            <a:ext cx="2444034" cy="1744011"/>
            <a:chOff x="1241442" y="2347316"/>
            <a:chExt cx="2444034" cy="1744011"/>
          </a:xfrm>
        </p:grpSpPr>
        <p:sp>
          <p:nvSpPr>
            <p:cNvPr id="20" name="Rechteck 19">
              <a:extLst>
                <a:ext uri="{FF2B5EF4-FFF2-40B4-BE49-F238E27FC236}">
                  <a16:creationId xmlns:a16="http://schemas.microsoft.com/office/drawing/2014/main" id="{3C17A205-2FD6-093E-74DD-4E6B32BD2114}"/>
                </a:ext>
              </a:extLst>
            </p:cNvPr>
            <p:cNvSpPr/>
            <p:nvPr/>
          </p:nvSpPr>
          <p:spPr>
            <a:xfrm>
              <a:off x="1712833" y="2866374"/>
              <a:ext cx="1452523" cy="652130"/>
            </a:xfrm>
            <a:prstGeom prst="rect">
              <a:avLst/>
            </a:prstGeom>
            <a:solidFill>
              <a:schemeClr val="accent6">
                <a:lumMod val="60000"/>
                <a:lumOff val="40000"/>
              </a:scheme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200" dirty="0">
                  <a:solidFill>
                    <a:schemeClr val="tx1"/>
                  </a:solidFill>
                </a:rPr>
                <a:t>Green Tech Solar GmbH</a:t>
              </a:r>
            </a:p>
          </p:txBody>
        </p:sp>
        <p:sp>
          <p:nvSpPr>
            <p:cNvPr id="93" name="Ellipse 92">
              <a:extLst>
                <a:ext uri="{FF2B5EF4-FFF2-40B4-BE49-F238E27FC236}">
                  <a16:creationId xmlns:a16="http://schemas.microsoft.com/office/drawing/2014/main" id="{43511703-E822-1C73-2242-A933D37515F2}"/>
                </a:ext>
              </a:extLst>
            </p:cNvPr>
            <p:cNvSpPr/>
            <p:nvPr/>
          </p:nvSpPr>
          <p:spPr>
            <a:xfrm>
              <a:off x="1746070" y="3580831"/>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4" name="Ellipse 93">
              <a:extLst>
                <a:ext uri="{FF2B5EF4-FFF2-40B4-BE49-F238E27FC236}">
                  <a16:creationId xmlns:a16="http://schemas.microsoft.com/office/drawing/2014/main" id="{260A030D-0154-2F75-0F67-934274F73AD0}"/>
                </a:ext>
              </a:extLst>
            </p:cNvPr>
            <p:cNvSpPr/>
            <p:nvPr/>
          </p:nvSpPr>
          <p:spPr>
            <a:xfrm>
              <a:off x="2339058" y="3695722"/>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5" name="Ellipse 94">
              <a:extLst>
                <a:ext uri="{FF2B5EF4-FFF2-40B4-BE49-F238E27FC236}">
                  <a16:creationId xmlns:a16="http://schemas.microsoft.com/office/drawing/2014/main" id="{91AAF450-93CB-A787-5B56-E7FD89741102}"/>
                </a:ext>
              </a:extLst>
            </p:cNvPr>
            <p:cNvSpPr/>
            <p:nvPr/>
          </p:nvSpPr>
          <p:spPr>
            <a:xfrm>
              <a:off x="3013112" y="3563196"/>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6" name="Ellipse 95">
              <a:extLst>
                <a:ext uri="{FF2B5EF4-FFF2-40B4-BE49-F238E27FC236}">
                  <a16:creationId xmlns:a16="http://schemas.microsoft.com/office/drawing/2014/main" id="{6238D925-B2CF-EA31-1D7D-87F16CB508F8}"/>
                </a:ext>
              </a:extLst>
            </p:cNvPr>
            <p:cNvSpPr/>
            <p:nvPr/>
          </p:nvSpPr>
          <p:spPr>
            <a:xfrm>
              <a:off x="1945876" y="2347316"/>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7" name="Ellipse 96">
              <a:extLst>
                <a:ext uri="{FF2B5EF4-FFF2-40B4-BE49-F238E27FC236}">
                  <a16:creationId xmlns:a16="http://schemas.microsoft.com/office/drawing/2014/main" id="{76F0C968-19E1-8AF2-E6ED-615AA08FD8C5}"/>
                </a:ext>
              </a:extLst>
            </p:cNvPr>
            <p:cNvSpPr/>
            <p:nvPr/>
          </p:nvSpPr>
          <p:spPr>
            <a:xfrm>
              <a:off x="2661002" y="2366892"/>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8" name="Ellipse 97">
              <a:extLst>
                <a:ext uri="{FF2B5EF4-FFF2-40B4-BE49-F238E27FC236}">
                  <a16:creationId xmlns:a16="http://schemas.microsoft.com/office/drawing/2014/main" id="{4868201F-2458-0F35-F9C8-C13E05DEB8DA}"/>
                </a:ext>
              </a:extLst>
            </p:cNvPr>
            <p:cNvSpPr/>
            <p:nvPr/>
          </p:nvSpPr>
          <p:spPr>
            <a:xfrm>
              <a:off x="3289871" y="2793881"/>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99" name="Ellipse 98">
              <a:extLst>
                <a:ext uri="{FF2B5EF4-FFF2-40B4-BE49-F238E27FC236}">
                  <a16:creationId xmlns:a16="http://schemas.microsoft.com/office/drawing/2014/main" id="{AB262871-55D2-0387-E491-5FCF4DD814F8}"/>
                </a:ext>
              </a:extLst>
            </p:cNvPr>
            <p:cNvSpPr/>
            <p:nvPr/>
          </p:nvSpPr>
          <p:spPr>
            <a:xfrm>
              <a:off x="1241442" y="2836312"/>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grpSp>
      <p:grpSp>
        <p:nvGrpSpPr>
          <p:cNvPr id="114" name="Gruppieren 113">
            <a:extLst>
              <a:ext uri="{FF2B5EF4-FFF2-40B4-BE49-F238E27FC236}">
                <a16:creationId xmlns:a16="http://schemas.microsoft.com/office/drawing/2014/main" id="{408E8B97-9B9F-E61F-8AD4-8A2F92BF39B6}"/>
              </a:ext>
            </a:extLst>
          </p:cNvPr>
          <p:cNvGrpSpPr/>
          <p:nvPr/>
        </p:nvGrpSpPr>
        <p:grpSpPr>
          <a:xfrm>
            <a:off x="5624577" y="2804725"/>
            <a:ext cx="2444034" cy="1744011"/>
            <a:chOff x="6633778" y="4260641"/>
            <a:chExt cx="2444034" cy="1744011"/>
          </a:xfrm>
        </p:grpSpPr>
        <p:sp>
          <p:nvSpPr>
            <p:cNvPr id="53" name="Rechteck 52">
              <a:extLst>
                <a:ext uri="{FF2B5EF4-FFF2-40B4-BE49-F238E27FC236}">
                  <a16:creationId xmlns:a16="http://schemas.microsoft.com/office/drawing/2014/main" id="{E414A282-3B32-1BE3-83CA-94F808431494}"/>
                </a:ext>
              </a:extLst>
            </p:cNvPr>
            <p:cNvSpPr/>
            <p:nvPr/>
          </p:nvSpPr>
          <p:spPr>
            <a:xfrm>
              <a:off x="7126316" y="4798678"/>
              <a:ext cx="1452523" cy="652130"/>
            </a:xfrm>
            <a:prstGeom prst="rect">
              <a:avLst/>
            </a:prstGeom>
            <a:solidFill>
              <a:srgbClr val="E9F9FD"/>
            </a:solidFill>
            <a:ln>
              <a:solidFill>
                <a:srgbClr val="1096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200" dirty="0">
                  <a:solidFill>
                    <a:schemeClr val="tx1"/>
                  </a:solidFill>
                </a:rPr>
                <a:t>Öffentlichkeit/</a:t>
              </a:r>
            </a:p>
            <a:p>
              <a:pPr algn="ctr"/>
              <a:r>
                <a:rPr lang="de-AT" sz="1200" dirty="0" err="1">
                  <a:solidFill>
                    <a:schemeClr val="tx1"/>
                  </a:solidFill>
                </a:rPr>
                <a:t>Nachbar:innen</a:t>
              </a:r>
              <a:endParaRPr lang="de-AT" sz="1200" dirty="0">
                <a:solidFill>
                  <a:schemeClr val="tx1"/>
                </a:solidFill>
              </a:endParaRPr>
            </a:p>
          </p:txBody>
        </p:sp>
        <p:sp>
          <p:nvSpPr>
            <p:cNvPr id="100" name="Ellipse 99">
              <a:extLst>
                <a:ext uri="{FF2B5EF4-FFF2-40B4-BE49-F238E27FC236}">
                  <a16:creationId xmlns:a16="http://schemas.microsoft.com/office/drawing/2014/main" id="{42536BBA-F7EA-2C85-D4A6-32B27CB15A7D}"/>
                </a:ext>
              </a:extLst>
            </p:cNvPr>
            <p:cNvSpPr/>
            <p:nvPr/>
          </p:nvSpPr>
          <p:spPr>
            <a:xfrm>
              <a:off x="7138406" y="5494156"/>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1" name="Ellipse 100">
              <a:extLst>
                <a:ext uri="{FF2B5EF4-FFF2-40B4-BE49-F238E27FC236}">
                  <a16:creationId xmlns:a16="http://schemas.microsoft.com/office/drawing/2014/main" id="{B58DEAA9-3A23-5A92-216E-2E8F1DF55230}"/>
                </a:ext>
              </a:extLst>
            </p:cNvPr>
            <p:cNvSpPr/>
            <p:nvPr/>
          </p:nvSpPr>
          <p:spPr>
            <a:xfrm>
              <a:off x="7731394" y="5609047"/>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2" name="Ellipse 101">
              <a:extLst>
                <a:ext uri="{FF2B5EF4-FFF2-40B4-BE49-F238E27FC236}">
                  <a16:creationId xmlns:a16="http://schemas.microsoft.com/office/drawing/2014/main" id="{7AF38CDF-AFE4-7A47-9872-9B80B757A887}"/>
                </a:ext>
              </a:extLst>
            </p:cNvPr>
            <p:cNvSpPr/>
            <p:nvPr/>
          </p:nvSpPr>
          <p:spPr>
            <a:xfrm>
              <a:off x="8405448" y="5476521"/>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3" name="Ellipse 102">
              <a:extLst>
                <a:ext uri="{FF2B5EF4-FFF2-40B4-BE49-F238E27FC236}">
                  <a16:creationId xmlns:a16="http://schemas.microsoft.com/office/drawing/2014/main" id="{07C4ADC5-8340-0D75-83A0-37539FCD20C5}"/>
                </a:ext>
              </a:extLst>
            </p:cNvPr>
            <p:cNvSpPr/>
            <p:nvPr/>
          </p:nvSpPr>
          <p:spPr>
            <a:xfrm>
              <a:off x="7338212" y="4260641"/>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4" name="Ellipse 103">
              <a:extLst>
                <a:ext uri="{FF2B5EF4-FFF2-40B4-BE49-F238E27FC236}">
                  <a16:creationId xmlns:a16="http://schemas.microsoft.com/office/drawing/2014/main" id="{3FBDD001-6D11-05A9-D029-89ED15ACFE1F}"/>
                </a:ext>
              </a:extLst>
            </p:cNvPr>
            <p:cNvSpPr/>
            <p:nvPr/>
          </p:nvSpPr>
          <p:spPr>
            <a:xfrm>
              <a:off x="8053338" y="4280217"/>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5" name="Ellipse 104">
              <a:extLst>
                <a:ext uri="{FF2B5EF4-FFF2-40B4-BE49-F238E27FC236}">
                  <a16:creationId xmlns:a16="http://schemas.microsoft.com/office/drawing/2014/main" id="{FF8FC227-4E65-1DF7-B7A5-0CD439C39D29}"/>
                </a:ext>
              </a:extLst>
            </p:cNvPr>
            <p:cNvSpPr/>
            <p:nvPr/>
          </p:nvSpPr>
          <p:spPr>
            <a:xfrm>
              <a:off x="8682207" y="4707206"/>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6" name="Ellipse 105">
              <a:extLst>
                <a:ext uri="{FF2B5EF4-FFF2-40B4-BE49-F238E27FC236}">
                  <a16:creationId xmlns:a16="http://schemas.microsoft.com/office/drawing/2014/main" id="{4364936C-5A2A-E40C-5ACE-6602494C4648}"/>
                </a:ext>
              </a:extLst>
            </p:cNvPr>
            <p:cNvSpPr/>
            <p:nvPr/>
          </p:nvSpPr>
          <p:spPr>
            <a:xfrm>
              <a:off x="6633778" y="4749637"/>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grpSp>
      <p:grpSp>
        <p:nvGrpSpPr>
          <p:cNvPr id="117" name="Gruppieren 116">
            <a:extLst>
              <a:ext uri="{FF2B5EF4-FFF2-40B4-BE49-F238E27FC236}">
                <a16:creationId xmlns:a16="http://schemas.microsoft.com/office/drawing/2014/main" id="{CD22260D-1063-E1FC-A84B-118FE4C71098}"/>
              </a:ext>
            </a:extLst>
          </p:cNvPr>
          <p:cNvGrpSpPr/>
          <p:nvPr/>
        </p:nvGrpSpPr>
        <p:grpSpPr>
          <a:xfrm>
            <a:off x="8129018" y="4415510"/>
            <a:ext cx="2444034" cy="1744011"/>
            <a:chOff x="8448943" y="2565352"/>
            <a:chExt cx="2444034" cy="1744011"/>
          </a:xfrm>
        </p:grpSpPr>
        <p:sp>
          <p:nvSpPr>
            <p:cNvPr id="56" name="Rechteck 55">
              <a:extLst>
                <a:ext uri="{FF2B5EF4-FFF2-40B4-BE49-F238E27FC236}">
                  <a16:creationId xmlns:a16="http://schemas.microsoft.com/office/drawing/2014/main" id="{E0B40C90-05B7-6F9E-261D-FADC030D4E67}"/>
                </a:ext>
              </a:extLst>
            </p:cNvPr>
            <p:cNvSpPr/>
            <p:nvPr/>
          </p:nvSpPr>
          <p:spPr>
            <a:xfrm>
              <a:off x="8999254" y="3053679"/>
              <a:ext cx="1452523" cy="652130"/>
            </a:xfrm>
            <a:prstGeom prst="rect">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200" dirty="0" err="1">
                  <a:solidFill>
                    <a:schemeClr val="tx1"/>
                  </a:solidFill>
                </a:rPr>
                <a:t>Arbeit-nehmer:innen</a:t>
              </a:r>
              <a:endParaRPr lang="de-AT" sz="1200" dirty="0">
                <a:solidFill>
                  <a:schemeClr val="tx1"/>
                </a:solidFill>
              </a:endParaRPr>
            </a:p>
          </p:txBody>
        </p:sp>
        <p:sp>
          <p:nvSpPr>
            <p:cNvPr id="107" name="Ellipse 106">
              <a:extLst>
                <a:ext uri="{FF2B5EF4-FFF2-40B4-BE49-F238E27FC236}">
                  <a16:creationId xmlns:a16="http://schemas.microsoft.com/office/drawing/2014/main" id="{65AA603B-9CD9-C6FE-EB35-F457B7369B1E}"/>
                </a:ext>
              </a:extLst>
            </p:cNvPr>
            <p:cNvSpPr/>
            <p:nvPr/>
          </p:nvSpPr>
          <p:spPr>
            <a:xfrm>
              <a:off x="8953571" y="3798867"/>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8" name="Ellipse 107">
              <a:extLst>
                <a:ext uri="{FF2B5EF4-FFF2-40B4-BE49-F238E27FC236}">
                  <a16:creationId xmlns:a16="http://schemas.microsoft.com/office/drawing/2014/main" id="{E3C756DB-7EFB-2D4A-BCBE-9DB4CB7892B5}"/>
                </a:ext>
              </a:extLst>
            </p:cNvPr>
            <p:cNvSpPr/>
            <p:nvPr/>
          </p:nvSpPr>
          <p:spPr>
            <a:xfrm>
              <a:off x="9546559" y="3913758"/>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09" name="Ellipse 108">
              <a:extLst>
                <a:ext uri="{FF2B5EF4-FFF2-40B4-BE49-F238E27FC236}">
                  <a16:creationId xmlns:a16="http://schemas.microsoft.com/office/drawing/2014/main" id="{F820F2B6-9BD7-F763-C537-DE4B3E88E480}"/>
                </a:ext>
              </a:extLst>
            </p:cNvPr>
            <p:cNvSpPr/>
            <p:nvPr/>
          </p:nvSpPr>
          <p:spPr>
            <a:xfrm>
              <a:off x="10220613" y="3781232"/>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10" name="Ellipse 109">
              <a:extLst>
                <a:ext uri="{FF2B5EF4-FFF2-40B4-BE49-F238E27FC236}">
                  <a16:creationId xmlns:a16="http://schemas.microsoft.com/office/drawing/2014/main" id="{B41AFC46-371C-4CDF-DD60-A9B82A6B2F2B}"/>
                </a:ext>
              </a:extLst>
            </p:cNvPr>
            <p:cNvSpPr/>
            <p:nvPr/>
          </p:nvSpPr>
          <p:spPr>
            <a:xfrm>
              <a:off x="9153377" y="2565352"/>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11" name="Ellipse 110">
              <a:extLst>
                <a:ext uri="{FF2B5EF4-FFF2-40B4-BE49-F238E27FC236}">
                  <a16:creationId xmlns:a16="http://schemas.microsoft.com/office/drawing/2014/main" id="{D164D186-CD17-8520-0295-3F7AFF68BA95}"/>
                </a:ext>
              </a:extLst>
            </p:cNvPr>
            <p:cNvSpPr/>
            <p:nvPr/>
          </p:nvSpPr>
          <p:spPr>
            <a:xfrm>
              <a:off x="9868503" y="2584928"/>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12" name="Ellipse 111">
              <a:extLst>
                <a:ext uri="{FF2B5EF4-FFF2-40B4-BE49-F238E27FC236}">
                  <a16:creationId xmlns:a16="http://schemas.microsoft.com/office/drawing/2014/main" id="{6F91ACCB-36C6-AD87-CE08-4EE10EC36CC3}"/>
                </a:ext>
              </a:extLst>
            </p:cNvPr>
            <p:cNvSpPr/>
            <p:nvPr/>
          </p:nvSpPr>
          <p:spPr>
            <a:xfrm>
              <a:off x="10497372" y="3011917"/>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sp>
          <p:nvSpPr>
            <p:cNvPr id="113" name="Ellipse 112">
              <a:extLst>
                <a:ext uri="{FF2B5EF4-FFF2-40B4-BE49-F238E27FC236}">
                  <a16:creationId xmlns:a16="http://schemas.microsoft.com/office/drawing/2014/main" id="{99828134-5B94-00CD-34BB-0F28D0BCCE91}"/>
                </a:ext>
              </a:extLst>
            </p:cNvPr>
            <p:cNvSpPr/>
            <p:nvPr/>
          </p:nvSpPr>
          <p:spPr>
            <a:xfrm>
              <a:off x="8448943" y="3054348"/>
              <a:ext cx="395605" cy="395605"/>
            </a:xfrm>
            <a:prstGeom prst="ellipse">
              <a:avLst/>
            </a:prstGeom>
            <a:solidFill>
              <a:schemeClr val="bg1">
                <a:lumMod val="50000"/>
              </a:schemeClr>
            </a:solidFill>
            <a:ln>
              <a:solidFill>
                <a:schemeClr val="bg1">
                  <a:lumMod val="50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de-AT"/>
            </a:p>
          </p:txBody>
        </p:sp>
      </p:grpSp>
    </p:spTree>
    <p:extLst>
      <p:ext uri="{BB962C8B-B14F-4D97-AF65-F5344CB8AC3E}">
        <p14:creationId xmlns:p14="http://schemas.microsoft.com/office/powerpoint/2010/main" val="2723746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B840A3-6A17-6458-2C22-5213DC305BB9}"/>
              </a:ext>
            </a:extLst>
          </p:cNvPr>
          <p:cNvSpPr>
            <a:spLocks noGrp="1"/>
          </p:cNvSpPr>
          <p:nvPr>
            <p:ph type="title"/>
          </p:nvPr>
        </p:nvSpPr>
        <p:spPr>
          <a:xfrm>
            <a:off x="838200" y="574159"/>
            <a:ext cx="10515600" cy="1009651"/>
          </a:xfrm>
        </p:spPr>
        <p:txBody>
          <a:bodyPr/>
          <a:lstStyle/>
          <a:p>
            <a:r>
              <a:rPr lang="de-AT" dirty="0"/>
              <a:t>Green Tech Solar GmbH</a:t>
            </a:r>
          </a:p>
        </p:txBody>
      </p:sp>
      <p:sp>
        <p:nvSpPr>
          <p:cNvPr id="4" name="Foliennummernplatzhalter 3">
            <a:extLst>
              <a:ext uri="{FF2B5EF4-FFF2-40B4-BE49-F238E27FC236}">
                <a16:creationId xmlns:a16="http://schemas.microsoft.com/office/drawing/2014/main" id="{2A2A231F-01BA-00B2-A8B3-5E5EA23F9109}"/>
              </a:ext>
            </a:extLst>
          </p:cNvPr>
          <p:cNvSpPr>
            <a:spLocks noGrp="1"/>
          </p:cNvSpPr>
          <p:nvPr>
            <p:ph type="sldNum" sz="quarter" idx="12"/>
          </p:nvPr>
        </p:nvSpPr>
        <p:spPr/>
        <p:txBody>
          <a:bodyPr/>
          <a:lstStyle/>
          <a:p>
            <a:fld id="{4C23FFEC-42AF-4C5F-8FEB-D69D9B6A7C04}" type="slidenum">
              <a:rPr lang="de-AT" smtClean="0"/>
              <a:t>4</a:t>
            </a:fld>
            <a:endParaRPr lang="de-AT"/>
          </a:p>
        </p:txBody>
      </p:sp>
      <p:pic>
        <p:nvPicPr>
          <p:cNvPr id="6" name="Grafik 5" descr="Ein Bild, das draußen, Wolke, Himmel, Luftfotografie enthält.&#10;&#10;KI-generierte Inhalte können fehlerhaft sein.">
            <a:extLst>
              <a:ext uri="{FF2B5EF4-FFF2-40B4-BE49-F238E27FC236}">
                <a16:creationId xmlns:a16="http://schemas.microsoft.com/office/drawing/2014/main" id="{AA5827CF-B4E8-8464-8623-C689761D427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37400" y="0"/>
            <a:ext cx="5054600" cy="6858000"/>
          </a:xfrm>
          <a:prstGeom prst="rect">
            <a:avLst/>
          </a:prstGeom>
        </p:spPr>
      </p:pic>
      <p:sp>
        <p:nvSpPr>
          <p:cNvPr id="7" name="Rechteck 6">
            <a:extLst>
              <a:ext uri="{FF2B5EF4-FFF2-40B4-BE49-F238E27FC236}">
                <a16:creationId xmlns:a16="http://schemas.microsoft.com/office/drawing/2014/main" id="{6BC1D0A1-FB1D-10DC-7A33-6B94576AB4E1}"/>
              </a:ext>
            </a:extLst>
          </p:cNvPr>
          <p:cNvSpPr/>
          <p:nvPr/>
        </p:nvSpPr>
        <p:spPr>
          <a:xfrm>
            <a:off x="838200" y="1360057"/>
            <a:ext cx="5994400" cy="4816906"/>
          </a:xfrm>
          <a:custGeom>
            <a:avLst/>
            <a:gdLst>
              <a:gd name="connsiteX0" fmla="*/ 0 w 5994400"/>
              <a:gd name="connsiteY0" fmla="*/ 0 h 4816906"/>
              <a:gd name="connsiteX1" fmla="*/ 666044 w 5994400"/>
              <a:gd name="connsiteY1" fmla="*/ 0 h 4816906"/>
              <a:gd name="connsiteX2" fmla="*/ 1152257 w 5994400"/>
              <a:gd name="connsiteY2" fmla="*/ 0 h 4816906"/>
              <a:gd name="connsiteX3" fmla="*/ 1638469 w 5994400"/>
              <a:gd name="connsiteY3" fmla="*/ 0 h 4816906"/>
              <a:gd name="connsiteX4" fmla="*/ 2184626 w 5994400"/>
              <a:gd name="connsiteY4" fmla="*/ 0 h 4816906"/>
              <a:gd name="connsiteX5" fmla="*/ 2910614 w 5994400"/>
              <a:gd name="connsiteY5" fmla="*/ 0 h 4816906"/>
              <a:gd name="connsiteX6" fmla="*/ 3696547 w 5994400"/>
              <a:gd name="connsiteY6" fmla="*/ 0 h 4816906"/>
              <a:gd name="connsiteX7" fmla="*/ 4242703 w 5994400"/>
              <a:gd name="connsiteY7" fmla="*/ 0 h 4816906"/>
              <a:gd name="connsiteX8" fmla="*/ 4968692 w 5994400"/>
              <a:gd name="connsiteY8" fmla="*/ 0 h 4816906"/>
              <a:gd name="connsiteX9" fmla="*/ 5994400 w 5994400"/>
              <a:gd name="connsiteY9" fmla="*/ 0 h 4816906"/>
              <a:gd name="connsiteX10" fmla="*/ 5994400 w 5994400"/>
              <a:gd name="connsiteY10" fmla="*/ 784468 h 4816906"/>
              <a:gd name="connsiteX11" fmla="*/ 5994400 w 5994400"/>
              <a:gd name="connsiteY11" fmla="*/ 1424428 h 4816906"/>
              <a:gd name="connsiteX12" fmla="*/ 5994400 w 5994400"/>
              <a:gd name="connsiteY12" fmla="*/ 2208895 h 4816906"/>
              <a:gd name="connsiteX13" fmla="*/ 5994400 w 5994400"/>
              <a:gd name="connsiteY13" fmla="*/ 2752518 h 4816906"/>
              <a:gd name="connsiteX14" fmla="*/ 5994400 w 5994400"/>
              <a:gd name="connsiteY14" fmla="*/ 3344309 h 4816906"/>
              <a:gd name="connsiteX15" fmla="*/ 5994400 w 5994400"/>
              <a:gd name="connsiteY15" fmla="*/ 3887931 h 4816906"/>
              <a:gd name="connsiteX16" fmla="*/ 5994400 w 5994400"/>
              <a:gd name="connsiteY16" fmla="*/ 4816906 h 4816906"/>
              <a:gd name="connsiteX17" fmla="*/ 5508188 w 5994400"/>
              <a:gd name="connsiteY17" fmla="*/ 4816906 h 4816906"/>
              <a:gd name="connsiteX18" fmla="*/ 4842143 w 5994400"/>
              <a:gd name="connsiteY18" fmla="*/ 4816906 h 4816906"/>
              <a:gd name="connsiteX19" fmla="*/ 4116155 w 5994400"/>
              <a:gd name="connsiteY19" fmla="*/ 4816906 h 4816906"/>
              <a:gd name="connsiteX20" fmla="*/ 3390166 w 5994400"/>
              <a:gd name="connsiteY20" fmla="*/ 4816906 h 4816906"/>
              <a:gd name="connsiteX21" fmla="*/ 2724122 w 5994400"/>
              <a:gd name="connsiteY21" fmla="*/ 4816906 h 4816906"/>
              <a:gd name="connsiteX22" fmla="*/ 1998133 w 5994400"/>
              <a:gd name="connsiteY22" fmla="*/ 4816906 h 4816906"/>
              <a:gd name="connsiteX23" fmla="*/ 1392033 w 5994400"/>
              <a:gd name="connsiteY23" fmla="*/ 4816906 h 4816906"/>
              <a:gd name="connsiteX24" fmla="*/ 666044 w 5994400"/>
              <a:gd name="connsiteY24" fmla="*/ 4816906 h 4816906"/>
              <a:gd name="connsiteX25" fmla="*/ 0 w 5994400"/>
              <a:gd name="connsiteY25" fmla="*/ 4816906 h 4816906"/>
              <a:gd name="connsiteX26" fmla="*/ 0 w 5994400"/>
              <a:gd name="connsiteY26" fmla="*/ 4080608 h 4816906"/>
              <a:gd name="connsiteX27" fmla="*/ 0 w 5994400"/>
              <a:gd name="connsiteY27" fmla="*/ 3392478 h 4816906"/>
              <a:gd name="connsiteX28" fmla="*/ 0 w 5994400"/>
              <a:gd name="connsiteY28" fmla="*/ 2704349 h 4816906"/>
              <a:gd name="connsiteX29" fmla="*/ 0 w 5994400"/>
              <a:gd name="connsiteY29" fmla="*/ 2064388 h 4816906"/>
              <a:gd name="connsiteX30" fmla="*/ 0 w 5994400"/>
              <a:gd name="connsiteY30" fmla="*/ 1279921 h 4816906"/>
              <a:gd name="connsiteX31" fmla="*/ 0 w 5994400"/>
              <a:gd name="connsiteY31" fmla="*/ 736298 h 4816906"/>
              <a:gd name="connsiteX32" fmla="*/ 0 w 5994400"/>
              <a:gd name="connsiteY32" fmla="*/ 0 h 481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94400" h="4816906" fill="none" extrusionOk="0">
                <a:moveTo>
                  <a:pt x="0" y="0"/>
                </a:moveTo>
                <a:cubicBezTo>
                  <a:pt x="200595" y="-31342"/>
                  <a:pt x="345184" y="7375"/>
                  <a:pt x="666044" y="0"/>
                </a:cubicBezTo>
                <a:cubicBezTo>
                  <a:pt x="986904" y="-7375"/>
                  <a:pt x="937726" y="22873"/>
                  <a:pt x="1152257" y="0"/>
                </a:cubicBezTo>
                <a:cubicBezTo>
                  <a:pt x="1366788" y="-22873"/>
                  <a:pt x="1410661" y="-3513"/>
                  <a:pt x="1638469" y="0"/>
                </a:cubicBezTo>
                <a:cubicBezTo>
                  <a:pt x="1866277" y="3513"/>
                  <a:pt x="1919228" y="8101"/>
                  <a:pt x="2184626" y="0"/>
                </a:cubicBezTo>
                <a:cubicBezTo>
                  <a:pt x="2450024" y="-8101"/>
                  <a:pt x="2703651" y="15356"/>
                  <a:pt x="2910614" y="0"/>
                </a:cubicBezTo>
                <a:cubicBezTo>
                  <a:pt x="3117577" y="-15356"/>
                  <a:pt x="3413256" y="-1608"/>
                  <a:pt x="3696547" y="0"/>
                </a:cubicBezTo>
                <a:cubicBezTo>
                  <a:pt x="3979838" y="1608"/>
                  <a:pt x="4103906" y="7858"/>
                  <a:pt x="4242703" y="0"/>
                </a:cubicBezTo>
                <a:cubicBezTo>
                  <a:pt x="4381500" y="-7858"/>
                  <a:pt x="4710684" y="18486"/>
                  <a:pt x="4968692" y="0"/>
                </a:cubicBezTo>
                <a:cubicBezTo>
                  <a:pt x="5226700" y="-18486"/>
                  <a:pt x="5754115" y="-33077"/>
                  <a:pt x="5994400" y="0"/>
                </a:cubicBezTo>
                <a:cubicBezTo>
                  <a:pt x="5972100" y="379283"/>
                  <a:pt x="5995728" y="487485"/>
                  <a:pt x="5994400" y="784468"/>
                </a:cubicBezTo>
                <a:cubicBezTo>
                  <a:pt x="5993072" y="1081451"/>
                  <a:pt x="6011429" y="1260387"/>
                  <a:pt x="5994400" y="1424428"/>
                </a:cubicBezTo>
                <a:cubicBezTo>
                  <a:pt x="5977371" y="1588469"/>
                  <a:pt x="5979031" y="1954958"/>
                  <a:pt x="5994400" y="2208895"/>
                </a:cubicBezTo>
                <a:cubicBezTo>
                  <a:pt x="6009769" y="2462832"/>
                  <a:pt x="6020547" y="2565538"/>
                  <a:pt x="5994400" y="2752518"/>
                </a:cubicBezTo>
                <a:cubicBezTo>
                  <a:pt x="5968253" y="2939498"/>
                  <a:pt x="5997086" y="3170363"/>
                  <a:pt x="5994400" y="3344309"/>
                </a:cubicBezTo>
                <a:cubicBezTo>
                  <a:pt x="5991714" y="3518255"/>
                  <a:pt x="6021060" y="3747054"/>
                  <a:pt x="5994400" y="3887931"/>
                </a:cubicBezTo>
                <a:cubicBezTo>
                  <a:pt x="5967740" y="4028808"/>
                  <a:pt x="5992791" y="4380605"/>
                  <a:pt x="5994400" y="4816906"/>
                </a:cubicBezTo>
                <a:cubicBezTo>
                  <a:pt x="5820216" y="4793671"/>
                  <a:pt x="5613589" y="4806544"/>
                  <a:pt x="5508188" y="4816906"/>
                </a:cubicBezTo>
                <a:cubicBezTo>
                  <a:pt x="5402787" y="4827268"/>
                  <a:pt x="5044958" y="4843154"/>
                  <a:pt x="4842143" y="4816906"/>
                </a:cubicBezTo>
                <a:cubicBezTo>
                  <a:pt x="4639329" y="4790658"/>
                  <a:pt x="4357086" y="4827262"/>
                  <a:pt x="4116155" y="4816906"/>
                </a:cubicBezTo>
                <a:cubicBezTo>
                  <a:pt x="3875224" y="4806550"/>
                  <a:pt x="3639437" y="4841126"/>
                  <a:pt x="3390166" y="4816906"/>
                </a:cubicBezTo>
                <a:cubicBezTo>
                  <a:pt x="3140895" y="4792686"/>
                  <a:pt x="3027009" y="4808200"/>
                  <a:pt x="2724122" y="4816906"/>
                </a:cubicBezTo>
                <a:cubicBezTo>
                  <a:pt x="2421235" y="4825612"/>
                  <a:pt x="2314193" y="4813389"/>
                  <a:pt x="1998133" y="4816906"/>
                </a:cubicBezTo>
                <a:cubicBezTo>
                  <a:pt x="1682073" y="4820423"/>
                  <a:pt x="1546424" y="4845469"/>
                  <a:pt x="1392033" y="4816906"/>
                </a:cubicBezTo>
                <a:cubicBezTo>
                  <a:pt x="1237642" y="4788343"/>
                  <a:pt x="821019" y="4811787"/>
                  <a:pt x="666044" y="4816906"/>
                </a:cubicBezTo>
                <a:cubicBezTo>
                  <a:pt x="511069" y="4822025"/>
                  <a:pt x="331060" y="4801749"/>
                  <a:pt x="0" y="4816906"/>
                </a:cubicBezTo>
                <a:cubicBezTo>
                  <a:pt x="20088" y="4601073"/>
                  <a:pt x="5349" y="4399187"/>
                  <a:pt x="0" y="4080608"/>
                </a:cubicBezTo>
                <a:cubicBezTo>
                  <a:pt x="-5349" y="3762029"/>
                  <a:pt x="30211" y="3604270"/>
                  <a:pt x="0" y="3392478"/>
                </a:cubicBezTo>
                <a:cubicBezTo>
                  <a:pt x="-30211" y="3180686"/>
                  <a:pt x="14105" y="2990343"/>
                  <a:pt x="0" y="2704349"/>
                </a:cubicBezTo>
                <a:cubicBezTo>
                  <a:pt x="-14105" y="2418355"/>
                  <a:pt x="-30557" y="2350474"/>
                  <a:pt x="0" y="2064388"/>
                </a:cubicBezTo>
                <a:cubicBezTo>
                  <a:pt x="30557" y="1778302"/>
                  <a:pt x="-12187" y="1501731"/>
                  <a:pt x="0" y="1279921"/>
                </a:cubicBezTo>
                <a:cubicBezTo>
                  <a:pt x="12187" y="1058111"/>
                  <a:pt x="3293" y="935428"/>
                  <a:pt x="0" y="736298"/>
                </a:cubicBezTo>
                <a:cubicBezTo>
                  <a:pt x="-3293" y="537168"/>
                  <a:pt x="6136" y="354344"/>
                  <a:pt x="0" y="0"/>
                </a:cubicBezTo>
                <a:close/>
              </a:path>
              <a:path w="5994400" h="4816906" stroke="0" extrusionOk="0">
                <a:moveTo>
                  <a:pt x="0" y="0"/>
                </a:moveTo>
                <a:cubicBezTo>
                  <a:pt x="258001" y="3591"/>
                  <a:pt x="478317" y="23618"/>
                  <a:pt x="725988" y="0"/>
                </a:cubicBezTo>
                <a:cubicBezTo>
                  <a:pt x="973659" y="-23618"/>
                  <a:pt x="1222904" y="36419"/>
                  <a:pt x="1511921" y="0"/>
                </a:cubicBezTo>
                <a:cubicBezTo>
                  <a:pt x="1800938" y="-36419"/>
                  <a:pt x="1903685" y="9433"/>
                  <a:pt x="2118021" y="0"/>
                </a:cubicBezTo>
                <a:cubicBezTo>
                  <a:pt x="2332357" y="-9433"/>
                  <a:pt x="2628464" y="-23533"/>
                  <a:pt x="2784066" y="0"/>
                </a:cubicBezTo>
                <a:cubicBezTo>
                  <a:pt x="2939669" y="23533"/>
                  <a:pt x="3310245" y="15279"/>
                  <a:pt x="3569998" y="0"/>
                </a:cubicBezTo>
                <a:cubicBezTo>
                  <a:pt x="3829751" y="-15279"/>
                  <a:pt x="4122455" y="8313"/>
                  <a:pt x="4295987" y="0"/>
                </a:cubicBezTo>
                <a:cubicBezTo>
                  <a:pt x="4469519" y="-8313"/>
                  <a:pt x="4594241" y="15784"/>
                  <a:pt x="4842143" y="0"/>
                </a:cubicBezTo>
                <a:cubicBezTo>
                  <a:pt x="5090045" y="-15784"/>
                  <a:pt x="5533740" y="30391"/>
                  <a:pt x="5994400" y="0"/>
                </a:cubicBezTo>
                <a:cubicBezTo>
                  <a:pt x="6008944" y="118272"/>
                  <a:pt x="6002912" y="285091"/>
                  <a:pt x="5994400" y="543622"/>
                </a:cubicBezTo>
                <a:cubicBezTo>
                  <a:pt x="5985888" y="802153"/>
                  <a:pt x="5969193" y="1111484"/>
                  <a:pt x="5994400" y="1279921"/>
                </a:cubicBezTo>
                <a:cubicBezTo>
                  <a:pt x="6019607" y="1448358"/>
                  <a:pt x="5984714" y="1774743"/>
                  <a:pt x="5994400" y="2064388"/>
                </a:cubicBezTo>
                <a:cubicBezTo>
                  <a:pt x="6004086" y="2354033"/>
                  <a:pt x="6007859" y="2485642"/>
                  <a:pt x="5994400" y="2656180"/>
                </a:cubicBezTo>
                <a:cubicBezTo>
                  <a:pt x="5980941" y="2826718"/>
                  <a:pt x="5961995" y="3187868"/>
                  <a:pt x="5994400" y="3440647"/>
                </a:cubicBezTo>
                <a:cubicBezTo>
                  <a:pt x="6026805" y="3693426"/>
                  <a:pt x="5988575" y="3797761"/>
                  <a:pt x="5994400" y="4080608"/>
                </a:cubicBezTo>
                <a:cubicBezTo>
                  <a:pt x="6000225" y="4363455"/>
                  <a:pt x="6022006" y="4591295"/>
                  <a:pt x="5994400" y="4816906"/>
                </a:cubicBezTo>
                <a:cubicBezTo>
                  <a:pt x="5720817" y="4807550"/>
                  <a:pt x="5671313" y="4807319"/>
                  <a:pt x="5388300" y="4816906"/>
                </a:cubicBezTo>
                <a:cubicBezTo>
                  <a:pt x="5105287" y="4826493"/>
                  <a:pt x="5038391" y="4816312"/>
                  <a:pt x="4782199" y="4816906"/>
                </a:cubicBezTo>
                <a:cubicBezTo>
                  <a:pt x="4526007" y="4817500"/>
                  <a:pt x="4413496" y="4798101"/>
                  <a:pt x="4176099" y="4816906"/>
                </a:cubicBezTo>
                <a:cubicBezTo>
                  <a:pt x="3938702" y="4835711"/>
                  <a:pt x="3707583" y="4853359"/>
                  <a:pt x="3390166" y="4816906"/>
                </a:cubicBezTo>
                <a:cubicBezTo>
                  <a:pt x="3072749" y="4780453"/>
                  <a:pt x="3146113" y="4837344"/>
                  <a:pt x="2903954" y="4816906"/>
                </a:cubicBezTo>
                <a:cubicBezTo>
                  <a:pt x="2661795" y="4796468"/>
                  <a:pt x="2638048" y="4800897"/>
                  <a:pt x="2417741" y="4816906"/>
                </a:cubicBezTo>
                <a:cubicBezTo>
                  <a:pt x="2197434" y="4832915"/>
                  <a:pt x="2109631" y="4834466"/>
                  <a:pt x="1931529" y="4816906"/>
                </a:cubicBezTo>
                <a:cubicBezTo>
                  <a:pt x="1753427" y="4799346"/>
                  <a:pt x="1567466" y="4845077"/>
                  <a:pt x="1205540" y="4816906"/>
                </a:cubicBezTo>
                <a:cubicBezTo>
                  <a:pt x="843614" y="4788735"/>
                  <a:pt x="469969" y="4829545"/>
                  <a:pt x="0" y="4816906"/>
                </a:cubicBezTo>
                <a:cubicBezTo>
                  <a:pt x="12853" y="4626549"/>
                  <a:pt x="22331" y="4341995"/>
                  <a:pt x="0" y="4032438"/>
                </a:cubicBezTo>
                <a:cubicBezTo>
                  <a:pt x="-22331" y="3722881"/>
                  <a:pt x="-18236" y="3585129"/>
                  <a:pt x="0" y="3392478"/>
                </a:cubicBezTo>
                <a:cubicBezTo>
                  <a:pt x="18236" y="3199827"/>
                  <a:pt x="-34921" y="2883372"/>
                  <a:pt x="0" y="2608011"/>
                </a:cubicBezTo>
                <a:cubicBezTo>
                  <a:pt x="34921" y="2332650"/>
                  <a:pt x="19096" y="2145439"/>
                  <a:pt x="0" y="1871712"/>
                </a:cubicBezTo>
                <a:cubicBezTo>
                  <a:pt x="-19096" y="1597985"/>
                  <a:pt x="-16275" y="1358018"/>
                  <a:pt x="0" y="1183583"/>
                </a:cubicBezTo>
                <a:cubicBezTo>
                  <a:pt x="16275" y="1009148"/>
                  <a:pt x="-3766" y="481703"/>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t"/>
          <a:lstStyle/>
          <a:p>
            <a:endParaRPr lang="de-AT" sz="2000" dirty="0">
              <a:solidFill>
                <a:sysClr val="windowText" lastClr="000000"/>
              </a:solidFill>
            </a:endParaRPr>
          </a:p>
          <a:p>
            <a:r>
              <a:rPr lang="de-AT" sz="2000" dirty="0">
                <a:solidFill>
                  <a:sysClr val="windowText" lastClr="000000"/>
                </a:solidFill>
              </a:rPr>
              <a:t>Green Tech Solar GmbH produziert Solarpaneele und möchte ihre Produktion deutlich ausweiten. </a:t>
            </a:r>
          </a:p>
          <a:p>
            <a:endParaRPr lang="de-AT" sz="2000" dirty="0">
              <a:solidFill>
                <a:sysClr val="windowText" lastClr="000000"/>
              </a:solidFill>
            </a:endParaRPr>
          </a:p>
          <a:p>
            <a:r>
              <a:rPr lang="de-AT" sz="2000" dirty="0">
                <a:solidFill>
                  <a:sysClr val="windowText" lastClr="000000"/>
                </a:solidFill>
              </a:rPr>
              <a:t>Auf einer angrenzenden Grünfläche soll eine neue, große Halle errichtet werden. Dort sollen moderne Maschinen rund um die Uhr laufen, um der steigenden Nachfrage gerecht zu werden. </a:t>
            </a:r>
          </a:p>
          <a:p>
            <a:endParaRPr lang="de-AT" sz="2000" dirty="0">
              <a:solidFill>
                <a:sysClr val="windowText" lastClr="000000"/>
              </a:solidFill>
            </a:endParaRPr>
          </a:p>
          <a:p>
            <a:r>
              <a:rPr lang="de-AT" sz="2000" dirty="0">
                <a:solidFill>
                  <a:sysClr val="windowText" lastClr="000000"/>
                </a:solidFill>
              </a:rPr>
              <a:t>Der Ausbau bringt zusätzliche LKW-Fahrten, mehr Strom und Wasserverbrauch und möglicherweise neue Arbeitszeitmodelle mit sich.</a:t>
            </a:r>
          </a:p>
          <a:p>
            <a:endParaRPr lang="de-AT" sz="2000" dirty="0">
              <a:solidFill>
                <a:sysClr val="windowText" lastClr="000000"/>
              </a:solidFill>
            </a:endParaRPr>
          </a:p>
          <a:p>
            <a:pPr algn="ctr"/>
            <a:r>
              <a:rPr lang="de-AT" sz="2000" b="1" dirty="0">
                <a:solidFill>
                  <a:sysClr val="windowText" lastClr="000000"/>
                </a:solidFill>
              </a:rPr>
              <a:t>Welche Konflikte könnten durch diese Veränderung entstehen?</a:t>
            </a:r>
          </a:p>
          <a:p>
            <a:endParaRPr lang="de-DE" sz="1400" dirty="0">
              <a:solidFill>
                <a:sysClr val="windowText" lastClr="000000"/>
              </a:solidFill>
            </a:endParaRPr>
          </a:p>
        </p:txBody>
      </p:sp>
    </p:spTree>
    <p:extLst>
      <p:ext uri="{BB962C8B-B14F-4D97-AF65-F5344CB8AC3E}">
        <p14:creationId xmlns:p14="http://schemas.microsoft.com/office/powerpoint/2010/main" val="2412626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4E6E0-F77B-EDB3-C93F-6479297A691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CB2E45D-B181-F6B5-C30F-A7FCA051E6A0}"/>
              </a:ext>
            </a:extLst>
          </p:cNvPr>
          <p:cNvSpPr>
            <a:spLocks noGrp="1"/>
          </p:cNvSpPr>
          <p:nvPr>
            <p:ph type="title"/>
          </p:nvPr>
        </p:nvSpPr>
        <p:spPr/>
        <p:txBody>
          <a:bodyPr/>
          <a:lstStyle/>
          <a:p>
            <a:r>
              <a:rPr lang="de-AT" dirty="0"/>
              <a:t>Interessenkonflikte</a:t>
            </a:r>
          </a:p>
        </p:txBody>
      </p:sp>
      <p:sp>
        <p:nvSpPr>
          <p:cNvPr id="4" name="Foliennummernplatzhalter 3">
            <a:extLst>
              <a:ext uri="{FF2B5EF4-FFF2-40B4-BE49-F238E27FC236}">
                <a16:creationId xmlns:a16="http://schemas.microsoft.com/office/drawing/2014/main" id="{45DC6514-5F36-A3D6-D126-D74B66471557}"/>
              </a:ext>
            </a:extLst>
          </p:cNvPr>
          <p:cNvSpPr>
            <a:spLocks noGrp="1"/>
          </p:cNvSpPr>
          <p:nvPr>
            <p:ph type="sldNum" sz="quarter" idx="12"/>
          </p:nvPr>
        </p:nvSpPr>
        <p:spPr/>
        <p:txBody>
          <a:bodyPr/>
          <a:lstStyle/>
          <a:p>
            <a:fld id="{4C23FFEC-42AF-4C5F-8FEB-D69D9B6A7C04}" type="slidenum">
              <a:rPr lang="de-AT" smtClean="0"/>
              <a:t>5</a:t>
            </a:fld>
            <a:endParaRPr lang="de-AT"/>
          </a:p>
        </p:txBody>
      </p:sp>
      <p:grpSp>
        <p:nvGrpSpPr>
          <p:cNvPr id="30" name="Gruppieren 29">
            <a:extLst>
              <a:ext uri="{FF2B5EF4-FFF2-40B4-BE49-F238E27FC236}">
                <a16:creationId xmlns:a16="http://schemas.microsoft.com/office/drawing/2014/main" id="{9E157ADF-A46B-2A87-A967-14680D566EC8}"/>
              </a:ext>
            </a:extLst>
          </p:cNvPr>
          <p:cNvGrpSpPr/>
          <p:nvPr/>
        </p:nvGrpSpPr>
        <p:grpSpPr>
          <a:xfrm>
            <a:off x="174748" y="1906588"/>
            <a:ext cx="2802027" cy="3857736"/>
            <a:chOff x="1482848" y="1690688"/>
            <a:chExt cx="2802027" cy="3857736"/>
          </a:xfrm>
        </p:grpSpPr>
        <p:grpSp>
          <p:nvGrpSpPr>
            <p:cNvPr id="5" name="Gruppieren 4">
              <a:extLst>
                <a:ext uri="{FF2B5EF4-FFF2-40B4-BE49-F238E27FC236}">
                  <a16:creationId xmlns:a16="http://schemas.microsoft.com/office/drawing/2014/main" id="{229E1744-EE08-424A-4025-3D96AA94FA0A}"/>
                </a:ext>
              </a:extLst>
            </p:cNvPr>
            <p:cNvGrpSpPr/>
            <p:nvPr/>
          </p:nvGrpSpPr>
          <p:grpSpPr>
            <a:xfrm>
              <a:off x="1505580" y="1690688"/>
              <a:ext cx="2779295" cy="3857736"/>
              <a:chOff x="439891" y="1569842"/>
              <a:chExt cx="2779295" cy="3857736"/>
            </a:xfrm>
          </p:grpSpPr>
          <p:sp>
            <p:nvSpPr>
              <p:cNvPr id="6" name="Rechteck 5">
                <a:extLst>
                  <a:ext uri="{FF2B5EF4-FFF2-40B4-BE49-F238E27FC236}">
                    <a16:creationId xmlns:a16="http://schemas.microsoft.com/office/drawing/2014/main" id="{A634D5B8-57D0-1BD9-88EA-AEC7957174F1}"/>
                  </a:ext>
                </a:extLst>
              </p:cNvPr>
              <p:cNvSpPr/>
              <p:nvPr/>
            </p:nvSpPr>
            <p:spPr>
              <a:xfrm rot="21410660">
                <a:off x="439891" y="1872246"/>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rgbClr val="A9D18E"/>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Arbeitsbedingungen</a:t>
                </a:r>
              </a:p>
              <a:p>
                <a:pPr algn="ctr"/>
                <a:endParaRPr lang="de-DE" sz="1600" b="1" dirty="0">
                  <a:solidFill>
                    <a:sysClr val="windowText" lastClr="000000"/>
                  </a:solidFill>
                </a:endParaRPr>
              </a:p>
              <a:p>
                <a:pPr algn="ctr"/>
                <a:r>
                  <a:rPr lang="de-AT" sz="1400" dirty="0" err="1">
                    <a:solidFill>
                      <a:sysClr val="windowText" lastClr="000000"/>
                    </a:solidFill>
                  </a:rPr>
                  <a:t>Produktionsmitarbeiter:innen</a:t>
                </a:r>
                <a:r>
                  <a:rPr lang="de-AT" sz="1400" dirty="0">
                    <a:solidFill>
                      <a:sysClr val="windowText" lastClr="000000"/>
                    </a:solidFill>
                  </a:rPr>
                  <a:t> müssen häufiger Nachtschichten arbeiten, erhalten aber keine Zuschläge oder zusätzliche Pausen.</a:t>
                </a:r>
              </a:p>
              <a:p>
                <a:pPr algn="ctr"/>
                <a:endParaRPr lang="de-DE" dirty="0">
                  <a:solidFill>
                    <a:sysClr val="windowText" lastClr="000000"/>
                  </a:solidFill>
                </a:endParaRPr>
              </a:p>
              <a:p>
                <a:pPr algn="ctr"/>
                <a:r>
                  <a:rPr lang="de-AT" sz="1400" dirty="0">
                    <a:solidFill>
                      <a:sysClr val="windowText" lastClr="000000"/>
                    </a:solidFill>
                  </a:rPr>
                  <a:t>Viele sind unzufrieden und fordern bessere Arbeitsbedingungen.</a:t>
                </a:r>
                <a:endParaRPr lang="de-DE" sz="1400" dirty="0">
                  <a:solidFill>
                    <a:sysClr val="windowText" lastClr="000000"/>
                  </a:solidFill>
                </a:endParaRPr>
              </a:p>
            </p:txBody>
          </p:sp>
          <p:pic>
            <p:nvPicPr>
              <p:cNvPr id="7" name="Grafik 6" descr="Anheften mit einfarbiger Füllung">
                <a:extLst>
                  <a:ext uri="{FF2B5EF4-FFF2-40B4-BE49-F238E27FC236}">
                    <a16:creationId xmlns:a16="http://schemas.microsoft.com/office/drawing/2014/main" id="{65C43303-9CC6-2A06-65A3-CB04E0C737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65122" y="1569842"/>
                <a:ext cx="457200" cy="457200"/>
              </a:xfrm>
              <a:prstGeom prst="rect">
                <a:avLst/>
              </a:prstGeom>
            </p:spPr>
          </p:pic>
        </p:grpSp>
        <p:grpSp>
          <p:nvGrpSpPr>
            <p:cNvPr id="29" name="Gruppieren 28">
              <a:extLst>
                <a:ext uri="{FF2B5EF4-FFF2-40B4-BE49-F238E27FC236}">
                  <a16:creationId xmlns:a16="http://schemas.microsoft.com/office/drawing/2014/main" id="{D8E57437-009F-1953-9206-C07EDE76E226}"/>
                </a:ext>
              </a:extLst>
            </p:cNvPr>
            <p:cNvGrpSpPr/>
            <p:nvPr/>
          </p:nvGrpSpPr>
          <p:grpSpPr>
            <a:xfrm>
              <a:off x="1482848" y="2132186"/>
              <a:ext cx="1061717" cy="656258"/>
              <a:chOff x="1482848" y="2132186"/>
              <a:chExt cx="1061717" cy="656258"/>
            </a:xfrm>
          </p:grpSpPr>
          <p:pic>
            <p:nvPicPr>
              <p:cNvPr id="22" name="Grafik 21" descr="Bauarbeiter mit einfarbiger Füllung">
                <a:extLst>
                  <a:ext uri="{FF2B5EF4-FFF2-40B4-BE49-F238E27FC236}">
                    <a16:creationId xmlns:a16="http://schemas.microsoft.com/office/drawing/2014/main" id="{3A4A0BAA-FA28-D267-19B0-8F6F219D456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88307" y="2132186"/>
                <a:ext cx="656258" cy="656258"/>
              </a:xfrm>
              <a:prstGeom prst="rect">
                <a:avLst/>
              </a:prstGeom>
            </p:spPr>
          </p:pic>
          <p:pic>
            <p:nvPicPr>
              <p:cNvPr id="24" name="Grafik 23" descr="Bauarbeiterin mit einfarbiger Füllung">
                <a:extLst>
                  <a:ext uri="{FF2B5EF4-FFF2-40B4-BE49-F238E27FC236}">
                    <a16:creationId xmlns:a16="http://schemas.microsoft.com/office/drawing/2014/main" id="{5703D563-6FDC-EBDE-0A81-7FF93012726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2848" y="2132186"/>
                <a:ext cx="656258" cy="656258"/>
              </a:xfrm>
              <a:prstGeom prst="rect">
                <a:avLst/>
              </a:prstGeom>
            </p:spPr>
          </p:pic>
        </p:grpSp>
      </p:grpSp>
      <p:grpSp>
        <p:nvGrpSpPr>
          <p:cNvPr id="32" name="Gruppieren 31">
            <a:extLst>
              <a:ext uri="{FF2B5EF4-FFF2-40B4-BE49-F238E27FC236}">
                <a16:creationId xmlns:a16="http://schemas.microsoft.com/office/drawing/2014/main" id="{6D0BDFD7-4ABD-5515-E81E-903DDAE5D24F}"/>
              </a:ext>
            </a:extLst>
          </p:cNvPr>
          <p:cNvGrpSpPr/>
          <p:nvPr/>
        </p:nvGrpSpPr>
        <p:grpSpPr>
          <a:xfrm>
            <a:off x="6213461" y="1904332"/>
            <a:ext cx="2779295" cy="3862247"/>
            <a:chOff x="7521561" y="1688432"/>
            <a:chExt cx="2779295" cy="3862247"/>
          </a:xfrm>
        </p:grpSpPr>
        <p:grpSp>
          <p:nvGrpSpPr>
            <p:cNvPr id="11" name="Gruppieren 10">
              <a:extLst>
                <a:ext uri="{FF2B5EF4-FFF2-40B4-BE49-F238E27FC236}">
                  <a16:creationId xmlns:a16="http://schemas.microsoft.com/office/drawing/2014/main" id="{D4511885-05C1-CEE0-91FC-6ED7F65F2D11}"/>
                </a:ext>
              </a:extLst>
            </p:cNvPr>
            <p:cNvGrpSpPr/>
            <p:nvPr/>
          </p:nvGrpSpPr>
          <p:grpSpPr>
            <a:xfrm>
              <a:off x="7521561" y="1688432"/>
              <a:ext cx="2779295" cy="3862247"/>
              <a:chOff x="8574505" y="1491527"/>
              <a:chExt cx="2779295" cy="3862247"/>
            </a:xfrm>
          </p:grpSpPr>
          <p:sp>
            <p:nvSpPr>
              <p:cNvPr id="12" name="Rechteck 11">
                <a:extLst>
                  <a:ext uri="{FF2B5EF4-FFF2-40B4-BE49-F238E27FC236}">
                    <a16:creationId xmlns:a16="http://schemas.microsoft.com/office/drawing/2014/main" id="{8AA3C187-C7D4-8D19-C631-3348F9313623}"/>
                  </a:ext>
                </a:extLst>
              </p:cNvPr>
              <p:cNvSpPr/>
              <p:nvPr/>
            </p:nvSpPr>
            <p:spPr>
              <a:xfrm>
                <a:off x="8574505" y="1798442"/>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Nachhaltigkeit &amp; Greenwashing</a:t>
                </a:r>
              </a:p>
              <a:p>
                <a:pPr algn="ctr"/>
                <a:endParaRPr lang="de-DE" sz="2000" b="1" dirty="0">
                  <a:solidFill>
                    <a:sysClr val="windowText" lastClr="000000"/>
                  </a:solidFill>
                </a:endParaRPr>
              </a:p>
              <a:p>
                <a:pPr algn="ctr"/>
                <a:r>
                  <a:rPr lang="de-AT" sz="1400" dirty="0">
                    <a:solidFill>
                      <a:sysClr val="windowText" lastClr="000000"/>
                    </a:solidFill>
                  </a:rPr>
                  <a:t>Green Tech Solar wirbt mit „nachhaltiger Energie“, doch einige Rohstoffe stammen aus nicht nachhaltigen Quellen.</a:t>
                </a:r>
              </a:p>
              <a:p>
                <a:pPr algn="ctr"/>
                <a:endParaRPr lang="de-AT" sz="1400" dirty="0">
                  <a:solidFill>
                    <a:sysClr val="windowText" lastClr="000000"/>
                  </a:solidFill>
                </a:endParaRPr>
              </a:p>
              <a:p>
                <a:pPr algn="ctr"/>
                <a:r>
                  <a:rPr lang="de-AT" sz="1400" dirty="0">
                    <a:solidFill>
                      <a:sysClr val="windowText" lastClr="000000"/>
                    </a:solidFill>
                  </a:rPr>
                  <a:t>Konsument:innen und Umweltorganisationen kritisieren Greenwashing und drohen mit Kaufboykott.</a:t>
                </a:r>
                <a:endParaRPr lang="de-DE" sz="1400" dirty="0">
                  <a:solidFill>
                    <a:sysClr val="windowText" lastClr="000000"/>
                  </a:solidFill>
                </a:endParaRPr>
              </a:p>
            </p:txBody>
          </p:sp>
          <p:pic>
            <p:nvPicPr>
              <p:cNvPr id="13" name="Grafik 12" descr="Anheften mit einfarbiger Füllung">
                <a:extLst>
                  <a:ext uri="{FF2B5EF4-FFF2-40B4-BE49-F238E27FC236}">
                    <a16:creationId xmlns:a16="http://schemas.microsoft.com/office/drawing/2014/main" id="{87F1A802-0055-FCEF-CF5B-F869560C2A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695005" flipH="1">
                <a:off x="9898282" y="1491527"/>
                <a:ext cx="457200" cy="457200"/>
              </a:xfrm>
              <a:prstGeom prst="rect">
                <a:avLst/>
              </a:prstGeom>
            </p:spPr>
          </p:pic>
        </p:grpSp>
        <p:pic>
          <p:nvPicPr>
            <p:cNvPr id="26" name="Grafik 25" descr="Rohstoffe mit einfarbiger Füllung">
              <a:extLst>
                <a:ext uri="{FF2B5EF4-FFF2-40B4-BE49-F238E27FC236}">
                  <a16:creationId xmlns:a16="http://schemas.microsoft.com/office/drawing/2014/main" id="{3E3AEFCF-78E0-9823-D220-247EAE315F2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495210" y="4838953"/>
              <a:ext cx="656258" cy="656258"/>
            </a:xfrm>
            <a:prstGeom prst="rect">
              <a:avLst/>
            </a:prstGeom>
          </p:spPr>
        </p:pic>
      </p:grpSp>
      <p:grpSp>
        <p:nvGrpSpPr>
          <p:cNvPr id="31" name="Gruppieren 30">
            <a:extLst>
              <a:ext uri="{FF2B5EF4-FFF2-40B4-BE49-F238E27FC236}">
                <a16:creationId xmlns:a16="http://schemas.microsoft.com/office/drawing/2014/main" id="{AC5EE674-F60D-8239-0A14-B37957950034}"/>
              </a:ext>
            </a:extLst>
          </p:cNvPr>
          <p:cNvGrpSpPr/>
          <p:nvPr/>
        </p:nvGrpSpPr>
        <p:grpSpPr>
          <a:xfrm>
            <a:off x="3223615" y="2447615"/>
            <a:ext cx="2779295" cy="3784617"/>
            <a:chOff x="4531715" y="2231715"/>
            <a:chExt cx="2779295" cy="3784617"/>
          </a:xfrm>
        </p:grpSpPr>
        <p:grpSp>
          <p:nvGrpSpPr>
            <p:cNvPr id="8" name="Gruppieren 7">
              <a:extLst>
                <a:ext uri="{FF2B5EF4-FFF2-40B4-BE49-F238E27FC236}">
                  <a16:creationId xmlns:a16="http://schemas.microsoft.com/office/drawing/2014/main" id="{F1BE58EB-F827-DE2C-A6C8-940FBBBBDEE7}"/>
                </a:ext>
              </a:extLst>
            </p:cNvPr>
            <p:cNvGrpSpPr/>
            <p:nvPr/>
          </p:nvGrpSpPr>
          <p:grpSpPr>
            <a:xfrm>
              <a:off x="4531715" y="2231715"/>
              <a:ext cx="2779295" cy="3784617"/>
              <a:chOff x="4706352" y="1569842"/>
              <a:chExt cx="2779295" cy="3784617"/>
            </a:xfrm>
          </p:grpSpPr>
          <p:sp>
            <p:nvSpPr>
              <p:cNvPr id="9" name="Rechteck 8">
                <a:extLst>
                  <a:ext uri="{FF2B5EF4-FFF2-40B4-BE49-F238E27FC236}">
                    <a16:creationId xmlns:a16="http://schemas.microsoft.com/office/drawing/2014/main" id="{8508C959-7E43-C7AD-88C1-0895AD4E8082}"/>
                  </a:ext>
                </a:extLst>
              </p:cNvPr>
              <p:cNvSpPr/>
              <p:nvPr/>
            </p:nvSpPr>
            <p:spPr>
              <a:xfrm rot="283530">
                <a:off x="4706352" y="1799127"/>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chemeClr val="accent6">
                  <a:lumMod val="20000"/>
                  <a:lumOff val="80000"/>
                </a:schemeClr>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Lärm &amp; Energieverbrauch</a:t>
                </a:r>
              </a:p>
              <a:p>
                <a:pPr algn="ctr"/>
                <a:endParaRPr lang="de-DE" sz="2000" b="1" dirty="0">
                  <a:solidFill>
                    <a:sysClr val="windowText" lastClr="000000"/>
                  </a:solidFill>
                </a:endParaRPr>
              </a:p>
              <a:p>
                <a:pPr algn="ctr"/>
                <a:r>
                  <a:rPr lang="de-AT" sz="1400" dirty="0">
                    <a:solidFill>
                      <a:sysClr val="windowText" lastClr="000000"/>
                    </a:solidFill>
                  </a:rPr>
                  <a:t>Neue Maschinen sind sehr laut und stören die Nachbarschaft.</a:t>
                </a:r>
              </a:p>
              <a:p>
                <a:pPr algn="ctr"/>
                <a:endParaRPr lang="de-AT" sz="1400" dirty="0">
                  <a:solidFill>
                    <a:sysClr val="windowText" lastClr="000000"/>
                  </a:solidFill>
                </a:endParaRPr>
              </a:p>
              <a:p>
                <a:pPr algn="ctr"/>
                <a:r>
                  <a:rPr lang="de-AT" sz="1400" dirty="0" err="1">
                    <a:solidFill>
                      <a:sysClr val="windowText" lastClr="000000"/>
                    </a:solidFill>
                  </a:rPr>
                  <a:t>Anwohner:innen</a:t>
                </a:r>
                <a:r>
                  <a:rPr lang="de-AT" sz="1400" dirty="0">
                    <a:solidFill>
                      <a:sysClr val="windowText" lastClr="000000"/>
                    </a:solidFill>
                  </a:rPr>
                  <a:t> fordern Lärmschutzmaßnahmen und sorgen sich um den großen Energieverbrauch des Unternehmens.</a:t>
                </a:r>
                <a:endParaRPr lang="de-DE" sz="1400" dirty="0">
                  <a:solidFill>
                    <a:sysClr val="windowText" lastClr="000000"/>
                  </a:solidFill>
                </a:endParaRPr>
              </a:p>
            </p:txBody>
          </p:sp>
          <p:pic>
            <p:nvPicPr>
              <p:cNvPr id="10" name="Grafik 9" descr="Anheften mit einfarbiger Füllung">
                <a:extLst>
                  <a:ext uri="{FF2B5EF4-FFF2-40B4-BE49-F238E27FC236}">
                    <a16:creationId xmlns:a16="http://schemas.microsoft.com/office/drawing/2014/main" id="{0997A2E4-FD8C-EEC9-8012-400A77BCAD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6204595" y="1569842"/>
                <a:ext cx="457200" cy="457200"/>
              </a:xfrm>
              <a:prstGeom prst="rect">
                <a:avLst/>
              </a:prstGeom>
            </p:spPr>
          </p:pic>
        </p:grpSp>
        <p:pic>
          <p:nvPicPr>
            <p:cNvPr id="28" name="Grafik 27" descr="Hochspannung mit einfarbiger Füllung">
              <a:extLst>
                <a:ext uri="{FF2B5EF4-FFF2-40B4-BE49-F238E27FC236}">
                  <a16:creationId xmlns:a16="http://schemas.microsoft.com/office/drawing/2014/main" id="{68E8DD71-7771-A091-CD15-E2595650DFE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617774">
              <a:off x="6636551" y="2547259"/>
              <a:ext cx="656258" cy="656258"/>
            </a:xfrm>
            <a:prstGeom prst="rect">
              <a:avLst/>
            </a:prstGeom>
          </p:spPr>
        </p:pic>
      </p:grpSp>
      <p:grpSp>
        <p:nvGrpSpPr>
          <p:cNvPr id="38" name="Gruppieren 37">
            <a:extLst>
              <a:ext uri="{FF2B5EF4-FFF2-40B4-BE49-F238E27FC236}">
                <a16:creationId xmlns:a16="http://schemas.microsoft.com/office/drawing/2014/main" id="{042881B9-3FE2-318E-6D27-D6645B027594}"/>
              </a:ext>
            </a:extLst>
          </p:cNvPr>
          <p:cNvGrpSpPr/>
          <p:nvPr/>
        </p:nvGrpSpPr>
        <p:grpSpPr>
          <a:xfrm>
            <a:off x="9246098" y="1957332"/>
            <a:ext cx="2779295" cy="3857736"/>
            <a:chOff x="9246098" y="1957332"/>
            <a:chExt cx="2779295" cy="3857736"/>
          </a:xfrm>
        </p:grpSpPr>
        <p:grpSp>
          <p:nvGrpSpPr>
            <p:cNvPr id="33" name="Gruppieren 32">
              <a:extLst>
                <a:ext uri="{FF2B5EF4-FFF2-40B4-BE49-F238E27FC236}">
                  <a16:creationId xmlns:a16="http://schemas.microsoft.com/office/drawing/2014/main" id="{22A7610A-9696-2728-6DFB-1A4AC43820C0}"/>
                </a:ext>
              </a:extLst>
            </p:cNvPr>
            <p:cNvGrpSpPr/>
            <p:nvPr/>
          </p:nvGrpSpPr>
          <p:grpSpPr>
            <a:xfrm>
              <a:off x="9246098" y="1957332"/>
              <a:ext cx="2779295" cy="3857736"/>
              <a:chOff x="439891" y="1569842"/>
              <a:chExt cx="2779295" cy="3857736"/>
            </a:xfrm>
          </p:grpSpPr>
          <p:sp>
            <p:nvSpPr>
              <p:cNvPr id="34" name="Rechteck 33">
                <a:extLst>
                  <a:ext uri="{FF2B5EF4-FFF2-40B4-BE49-F238E27FC236}">
                    <a16:creationId xmlns:a16="http://schemas.microsoft.com/office/drawing/2014/main" id="{799217B5-06C3-CD29-0B0E-E6CB922A412B}"/>
                  </a:ext>
                </a:extLst>
              </p:cNvPr>
              <p:cNvSpPr/>
              <p:nvPr/>
            </p:nvSpPr>
            <p:spPr>
              <a:xfrm rot="21410660">
                <a:off x="439891" y="1872246"/>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rgbClr val="A9D18E"/>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err="1">
                    <a:solidFill>
                      <a:sysClr val="windowText" lastClr="000000"/>
                    </a:solidFill>
                  </a:rPr>
                  <a:t>Konsument:innenschutz</a:t>
                </a:r>
                <a:endParaRPr lang="de-DE" sz="2000" b="1" dirty="0">
                  <a:solidFill>
                    <a:sysClr val="windowText" lastClr="000000"/>
                  </a:solidFill>
                </a:endParaRPr>
              </a:p>
              <a:p>
                <a:pPr algn="ctr"/>
                <a:endParaRPr lang="de-DE" sz="2000" b="1" dirty="0">
                  <a:solidFill>
                    <a:sysClr val="windowText" lastClr="000000"/>
                  </a:solidFill>
                </a:endParaRPr>
              </a:p>
              <a:p>
                <a:pPr algn="ctr"/>
                <a:r>
                  <a:rPr lang="de-DE" sz="1400" dirty="0">
                    <a:solidFill>
                      <a:sysClr val="windowText" lastClr="000000"/>
                    </a:solidFill>
                  </a:rPr>
                  <a:t>Mehrere </a:t>
                </a:r>
                <a:r>
                  <a:rPr lang="de-DE" sz="1400" dirty="0" err="1">
                    <a:solidFill>
                      <a:sysClr val="windowText" lastClr="000000"/>
                    </a:solidFill>
                  </a:rPr>
                  <a:t>Kund:innen</a:t>
                </a:r>
                <a:r>
                  <a:rPr lang="de-DE" sz="1400" dirty="0">
                    <a:solidFill>
                      <a:sysClr val="windowText" lastClr="000000"/>
                    </a:solidFill>
                  </a:rPr>
                  <a:t> berichten von Rissen in den Solarpaneelen. </a:t>
                </a:r>
              </a:p>
              <a:p>
                <a:pPr algn="ctr"/>
                <a:endParaRPr lang="de-DE" sz="1400" dirty="0">
                  <a:solidFill>
                    <a:sysClr val="windowText" lastClr="000000"/>
                  </a:solidFill>
                </a:endParaRPr>
              </a:p>
              <a:p>
                <a:pPr algn="ctr"/>
                <a:r>
                  <a:rPr lang="de-DE" sz="1400" dirty="0">
                    <a:solidFill>
                      <a:sysClr val="windowText" lastClr="000000"/>
                    </a:solidFill>
                  </a:rPr>
                  <a:t>Bei manchen </a:t>
                </a:r>
                <a:r>
                  <a:rPr lang="de-DE" sz="1400" dirty="0" err="1">
                    <a:solidFill>
                      <a:sysClr val="windowText" lastClr="000000"/>
                    </a:solidFill>
                  </a:rPr>
                  <a:t>Kund:innen</a:t>
                </a:r>
                <a:r>
                  <a:rPr lang="de-DE" sz="1400" dirty="0">
                    <a:solidFill>
                      <a:sysClr val="windowText" lastClr="000000"/>
                    </a:solidFill>
                  </a:rPr>
                  <a:t> sind Paneele vom Dach gefallen, weil die Halterung instabil produziert wurde. </a:t>
                </a:r>
              </a:p>
            </p:txBody>
          </p:sp>
          <p:pic>
            <p:nvPicPr>
              <p:cNvPr id="35" name="Grafik 34" descr="Anheften mit einfarbiger Füllung">
                <a:extLst>
                  <a:ext uri="{FF2B5EF4-FFF2-40B4-BE49-F238E27FC236}">
                    <a16:creationId xmlns:a16="http://schemas.microsoft.com/office/drawing/2014/main" id="{B51CBBE1-6688-8AF8-60D9-703F764ED9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65122" y="1569842"/>
                <a:ext cx="457200" cy="457200"/>
              </a:xfrm>
              <a:prstGeom prst="rect">
                <a:avLst/>
              </a:prstGeom>
            </p:spPr>
          </p:pic>
        </p:grpSp>
        <p:pic>
          <p:nvPicPr>
            <p:cNvPr id="37" name="Grafik 36" descr="Sackkarre mit einfarbiger Füllung">
              <a:extLst>
                <a:ext uri="{FF2B5EF4-FFF2-40B4-BE49-F238E27FC236}">
                  <a16:creationId xmlns:a16="http://schemas.microsoft.com/office/drawing/2014/main" id="{B2015611-CD75-91B4-DB36-A299B7210DC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1181360" y="4916980"/>
              <a:ext cx="762990" cy="762990"/>
            </a:xfrm>
            <a:prstGeom prst="rect">
              <a:avLst/>
            </a:prstGeom>
          </p:spPr>
        </p:pic>
      </p:grpSp>
    </p:spTree>
    <p:extLst>
      <p:ext uri="{BB962C8B-B14F-4D97-AF65-F5344CB8AC3E}">
        <p14:creationId xmlns:p14="http://schemas.microsoft.com/office/powerpoint/2010/main" val="2695130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667EB-D38E-A47A-8BAA-2792DE0A070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CD755D0-983F-359F-4CAF-28DEB5A276A8}"/>
              </a:ext>
            </a:extLst>
          </p:cNvPr>
          <p:cNvSpPr>
            <a:spLocks noGrp="1"/>
          </p:cNvSpPr>
          <p:nvPr>
            <p:ph type="title"/>
          </p:nvPr>
        </p:nvSpPr>
        <p:spPr/>
        <p:txBody>
          <a:bodyPr/>
          <a:lstStyle/>
          <a:p>
            <a:r>
              <a:rPr lang="de-AT" dirty="0"/>
              <a:t>Gibt es dafür Regelungen?</a:t>
            </a:r>
          </a:p>
        </p:txBody>
      </p:sp>
      <p:sp>
        <p:nvSpPr>
          <p:cNvPr id="4" name="Foliennummernplatzhalter 3">
            <a:extLst>
              <a:ext uri="{FF2B5EF4-FFF2-40B4-BE49-F238E27FC236}">
                <a16:creationId xmlns:a16="http://schemas.microsoft.com/office/drawing/2014/main" id="{765107E2-A880-2546-6FA5-C175851C9BB1}"/>
              </a:ext>
            </a:extLst>
          </p:cNvPr>
          <p:cNvSpPr>
            <a:spLocks noGrp="1"/>
          </p:cNvSpPr>
          <p:nvPr>
            <p:ph type="sldNum" sz="quarter" idx="12"/>
          </p:nvPr>
        </p:nvSpPr>
        <p:spPr/>
        <p:txBody>
          <a:bodyPr/>
          <a:lstStyle/>
          <a:p>
            <a:fld id="{4C23FFEC-42AF-4C5F-8FEB-D69D9B6A7C04}" type="slidenum">
              <a:rPr lang="de-AT" smtClean="0"/>
              <a:t>6</a:t>
            </a:fld>
            <a:endParaRPr lang="de-AT"/>
          </a:p>
        </p:txBody>
      </p:sp>
      <p:sp>
        <p:nvSpPr>
          <p:cNvPr id="6" name="Rechteck 5">
            <a:extLst>
              <a:ext uri="{FF2B5EF4-FFF2-40B4-BE49-F238E27FC236}">
                <a16:creationId xmlns:a16="http://schemas.microsoft.com/office/drawing/2014/main" id="{9E07CB65-7F01-ECB0-2866-CFE61D581A70}"/>
              </a:ext>
            </a:extLst>
          </p:cNvPr>
          <p:cNvSpPr/>
          <p:nvPr/>
        </p:nvSpPr>
        <p:spPr>
          <a:xfrm>
            <a:off x="0" y="152109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descr="Fragezeichen Silhouette">
            <a:extLst>
              <a:ext uri="{FF2B5EF4-FFF2-40B4-BE49-F238E27FC236}">
                <a16:creationId xmlns:a16="http://schemas.microsoft.com/office/drawing/2014/main" id="{4721A928-EF93-C4CA-A22A-E151EAAD5C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B7B741AB-2729-A7AE-4439-80B7C961EF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DD643295-F18A-01B8-87A5-127E1F1F86E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57500" y="4721617"/>
            <a:ext cx="914400" cy="914400"/>
          </a:xfrm>
          <a:prstGeom prst="rect">
            <a:avLst/>
          </a:prstGeom>
        </p:spPr>
      </p:pic>
      <p:pic>
        <p:nvPicPr>
          <p:cNvPr id="28" name="Grafik 27" descr="Hilfe mit einfarbiger Füllung">
            <a:extLst>
              <a:ext uri="{FF2B5EF4-FFF2-40B4-BE49-F238E27FC236}">
                <a16:creationId xmlns:a16="http://schemas.microsoft.com/office/drawing/2014/main" id="{8BBFABC3-3968-DB2B-2603-C2B21963CAE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6854" y="3146510"/>
            <a:ext cx="914400" cy="914400"/>
          </a:xfrm>
          <a:prstGeom prst="rect">
            <a:avLst/>
          </a:prstGeom>
        </p:spPr>
      </p:pic>
      <p:pic>
        <p:nvPicPr>
          <p:cNvPr id="31" name="Grafik 30" descr="Fragezeichen Silhouette">
            <a:extLst>
              <a:ext uri="{FF2B5EF4-FFF2-40B4-BE49-F238E27FC236}">
                <a16:creationId xmlns:a16="http://schemas.microsoft.com/office/drawing/2014/main" id="{311BD426-3546-89C7-71D4-EA5FB4FC28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F9C3E501-D98B-605A-14DB-C3D4A1D6015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21970" y="3759900"/>
            <a:ext cx="914400" cy="914400"/>
          </a:xfrm>
          <a:prstGeom prst="rect">
            <a:avLst/>
          </a:prstGeom>
        </p:spPr>
      </p:pic>
      <p:pic>
        <p:nvPicPr>
          <p:cNvPr id="35" name="Grafik 34" descr="Fragezeichen mit einfarbiger Füllung">
            <a:extLst>
              <a:ext uri="{FF2B5EF4-FFF2-40B4-BE49-F238E27FC236}">
                <a16:creationId xmlns:a16="http://schemas.microsoft.com/office/drawing/2014/main" id="{AB428F53-273D-B2B5-E063-6673C64E90E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35420C5A-97AE-E9D0-C50D-7F516486B8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DF7541E5-0A69-4E08-558E-A6BCC7AB87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883721" y="3116788"/>
            <a:ext cx="914400" cy="914400"/>
          </a:xfrm>
          <a:prstGeom prst="rect">
            <a:avLst/>
          </a:prstGeom>
        </p:spPr>
      </p:pic>
      <p:pic>
        <p:nvPicPr>
          <p:cNvPr id="41" name="Grafik 40" descr="Fragezeichen Silhouette">
            <a:extLst>
              <a:ext uri="{FF2B5EF4-FFF2-40B4-BE49-F238E27FC236}">
                <a16:creationId xmlns:a16="http://schemas.microsoft.com/office/drawing/2014/main" id="{F785CAA0-F83D-D82D-51C6-1339F183181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00319" y="4202638"/>
            <a:ext cx="914400" cy="914400"/>
          </a:xfrm>
          <a:prstGeom prst="rect">
            <a:avLst/>
          </a:prstGeom>
        </p:spPr>
      </p:pic>
      <p:sp>
        <p:nvSpPr>
          <p:cNvPr id="43" name="Rechteck 42">
            <a:extLst>
              <a:ext uri="{FF2B5EF4-FFF2-40B4-BE49-F238E27FC236}">
                <a16:creationId xmlns:a16="http://schemas.microsoft.com/office/drawing/2014/main" id="{7F27E843-7CCF-86D3-CFBB-56737B0B92DE}"/>
              </a:ext>
            </a:extLst>
          </p:cNvPr>
          <p:cNvSpPr/>
          <p:nvPr/>
        </p:nvSpPr>
        <p:spPr>
          <a:xfrm>
            <a:off x="579573" y="1831976"/>
            <a:ext cx="7407337" cy="4291812"/>
          </a:xfrm>
          <a:custGeom>
            <a:avLst/>
            <a:gdLst>
              <a:gd name="connsiteX0" fmla="*/ 0 w 7407337"/>
              <a:gd name="connsiteY0" fmla="*/ 0 h 4291812"/>
              <a:gd name="connsiteX1" fmla="*/ 451174 w 7407337"/>
              <a:gd name="connsiteY1" fmla="*/ 0 h 4291812"/>
              <a:gd name="connsiteX2" fmla="*/ 976422 w 7407337"/>
              <a:gd name="connsiteY2" fmla="*/ 0 h 4291812"/>
              <a:gd name="connsiteX3" fmla="*/ 1797963 w 7407337"/>
              <a:gd name="connsiteY3" fmla="*/ 0 h 4291812"/>
              <a:gd name="connsiteX4" fmla="*/ 2323210 w 7407337"/>
              <a:gd name="connsiteY4" fmla="*/ 0 h 4291812"/>
              <a:gd name="connsiteX5" fmla="*/ 2922531 w 7407337"/>
              <a:gd name="connsiteY5" fmla="*/ 0 h 4291812"/>
              <a:gd name="connsiteX6" fmla="*/ 3669999 w 7407337"/>
              <a:gd name="connsiteY6" fmla="*/ 0 h 4291812"/>
              <a:gd name="connsiteX7" fmla="*/ 4343393 w 7407337"/>
              <a:gd name="connsiteY7" fmla="*/ 0 h 4291812"/>
              <a:gd name="connsiteX8" fmla="*/ 5164934 w 7407337"/>
              <a:gd name="connsiteY8" fmla="*/ 0 h 4291812"/>
              <a:gd name="connsiteX9" fmla="*/ 5764255 w 7407337"/>
              <a:gd name="connsiteY9" fmla="*/ 0 h 4291812"/>
              <a:gd name="connsiteX10" fmla="*/ 6585796 w 7407337"/>
              <a:gd name="connsiteY10" fmla="*/ 0 h 4291812"/>
              <a:gd name="connsiteX11" fmla="*/ 7407337 w 7407337"/>
              <a:gd name="connsiteY11" fmla="*/ 0 h 4291812"/>
              <a:gd name="connsiteX12" fmla="*/ 7407337 w 7407337"/>
              <a:gd name="connsiteY12" fmla="*/ 698952 h 4291812"/>
              <a:gd name="connsiteX13" fmla="*/ 7407337 w 7407337"/>
              <a:gd name="connsiteY13" fmla="*/ 1183314 h 4291812"/>
              <a:gd name="connsiteX14" fmla="*/ 7407337 w 7407337"/>
              <a:gd name="connsiteY14" fmla="*/ 1882266 h 4291812"/>
              <a:gd name="connsiteX15" fmla="*/ 7407337 w 7407337"/>
              <a:gd name="connsiteY15" fmla="*/ 2495382 h 4291812"/>
              <a:gd name="connsiteX16" fmla="*/ 7407337 w 7407337"/>
              <a:gd name="connsiteY16" fmla="*/ 3108498 h 4291812"/>
              <a:gd name="connsiteX17" fmla="*/ 7407337 w 7407337"/>
              <a:gd name="connsiteY17" fmla="*/ 3592860 h 4291812"/>
              <a:gd name="connsiteX18" fmla="*/ 7407337 w 7407337"/>
              <a:gd name="connsiteY18" fmla="*/ 4291812 h 4291812"/>
              <a:gd name="connsiteX19" fmla="*/ 6808016 w 7407337"/>
              <a:gd name="connsiteY19" fmla="*/ 4291812 h 4291812"/>
              <a:gd name="connsiteX20" fmla="*/ 6134622 w 7407337"/>
              <a:gd name="connsiteY20" fmla="*/ 4291812 h 4291812"/>
              <a:gd name="connsiteX21" fmla="*/ 5535301 w 7407337"/>
              <a:gd name="connsiteY21" fmla="*/ 4291812 h 4291812"/>
              <a:gd name="connsiteX22" fmla="*/ 5084127 w 7407337"/>
              <a:gd name="connsiteY22" fmla="*/ 4291812 h 4291812"/>
              <a:gd name="connsiteX23" fmla="*/ 4336659 w 7407337"/>
              <a:gd name="connsiteY23" fmla="*/ 4291812 h 4291812"/>
              <a:gd name="connsiteX24" fmla="*/ 3589191 w 7407337"/>
              <a:gd name="connsiteY24" fmla="*/ 4291812 h 4291812"/>
              <a:gd name="connsiteX25" fmla="*/ 2915797 w 7407337"/>
              <a:gd name="connsiteY25" fmla="*/ 4291812 h 4291812"/>
              <a:gd name="connsiteX26" fmla="*/ 2390550 w 7407337"/>
              <a:gd name="connsiteY26" fmla="*/ 4291812 h 4291812"/>
              <a:gd name="connsiteX27" fmla="*/ 1865302 w 7407337"/>
              <a:gd name="connsiteY27" fmla="*/ 4291812 h 4291812"/>
              <a:gd name="connsiteX28" fmla="*/ 1117834 w 7407337"/>
              <a:gd name="connsiteY28" fmla="*/ 4291812 h 4291812"/>
              <a:gd name="connsiteX29" fmla="*/ 0 w 7407337"/>
              <a:gd name="connsiteY29" fmla="*/ 4291812 h 4291812"/>
              <a:gd name="connsiteX30" fmla="*/ 0 w 7407337"/>
              <a:gd name="connsiteY30" fmla="*/ 3635778 h 4291812"/>
              <a:gd name="connsiteX31" fmla="*/ 0 w 7407337"/>
              <a:gd name="connsiteY31" fmla="*/ 2979744 h 4291812"/>
              <a:gd name="connsiteX32" fmla="*/ 0 w 7407337"/>
              <a:gd name="connsiteY32" fmla="*/ 2323710 h 4291812"/>
              <a:gd name="connsiteX33" fmla="*/ 0 w 7407337"/>
              <a:gd name="connsiteY33" fmla="*/ 1667676 h 4291812"/>
              <a:gd name="connsiteX34" fmla="*/ 0 w 7407337"/>
              <a:gd name="connsiteY34" fmla="*/ 1097478 h 4291812"/>
              <a:gd name="connsiteX35" fmla="*/ 0 w 7407337"/>
              <a:gd name="connsiteY35" fmla="*/ 0 h 4291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07337" h="4291812" fill="none" extrusionOk="0">
                <a:moveTo>
                  <a:pt x="0" y="0"/>
                </a:moveTo>
                <a:cubicBezTo>
                  <a:pt x="200630" y="-4476"/>
                  <a:pt x="344275" y="10907"/>
                  <a:pt x="451174" y="0"/>
                </a:cubicBezTo>
                <a:cubicBezTo>
                  <a:pt x="558073" y="-10907"/>
                  <a:pt x="821058" y="-1917"/>
                  <a:pt x="976422" y="0"/>
                </a:cubicBezTo>
                <a:cubicBezTo>
                  <a:pt x="1131786" y="1917"/>
                  <a:pt x="1544601" y="32276"/>
                  <a:pt x="1797963" y="0"/>
                </a:cubicBezTo>
                <a:cubicBezTo>
                  <a:pt x="2051325" y="-32276"/>
                  <a:pt x="2072050" y="-8147"/>
                  <a:pt x="2323210" y="0"/>
                </a:cubicBezTo>
                <a:cubicBezTo>
                  <a:pt x="2574370" y="8147"/>
                  <a:pt x="2629195" y="-24906"/>
                  <a:pt x="2922531" y="0"/>
                </a:cubicBezTo>
                <a:cubicBezTo>
                  <a:pt x="3215867" y="24906"/>
                  <a:pt x="3298817" y="35278"/>
                  <a:pt x="3669999" y="0"/>
                </a:cubicBezTo>
                <a:cubicBezTo>
                  <a:pt x="4041181" y="-35278"/>
                  <a:pt x="4162002" y="25726"/>
                  <a:pt x="4343393" y="0"/>
                </a:cubicBezTo>
                <a:cubicBezTo>
                  <a:pt x="4524784" y="-25726"/>
                  <a:pt x="4857632" y="688"/>
                  <a:pt x="5164934" y="0"/>
                </a:cubicBezTo>
                <a:cubicBezTo>
                  <a:pt x="5472236" y="-688"/>
                  <a:pt x="5504683" y="-27890"/>
                  <a:pt x="5764255" y="0"/>
                </a:cubicBezTo>
                <a:cubicBezTo>
                  <a:pt x="6023827" y="27890"/>
                  <a:pt x="6175438" y="37521"/>
                  <a:pt x="6585796" y="0"/>
                </a:cubicBezTo>
                <a:cubicBezTo>
                  <a:pt x="6996154" y="-37521"/>
                  <a:pt x="7082122" y="24160"/>
                  <a:pt x="7407337" y="0"/>
                </a:cubicBezTo>
                <a:cubicBezTo>
                  <a:pt x="7409429" y="200450"/>
                  <a:pt x="7372452" y="386604"/>
                  <a:pt x="7407337" y="698952"/>
                </a:cubicBezTo>
                <a:cubicBezTo>
                  <a:pt x="7442222" y="1011300"/>
                  <a:pt x="7422713" y="964796"/>
                  <a:pt x="7407337" y="1183314"/>
                </a:cubicBezTo>
                <a:cubicBezTo>
                  <a:pt x="7391961" y="1401832"/>
                  <a:pt x="7381149" y="1632986"/>
                  <a:pt x="7407337" y="1882266"/>
                </a:cubicBezTo>
                <a:cubicBezTo>
                  <a:pt x="7433525" y="2131546"/>
                  <a:pt x="7411879" y="2343706"/>
                  <a:pt x="7407337" y="2495382"/>
                </a:cubicBezTo>
                <a:cubicBezTo>
                  <a:pt x="7402795" y="2647058"/>
                  <a:pt x="7415567" y="2911979"/>
                  <a:pt x="7407337" y="3108498"/>
                </a:cubicBezTo>
                <a:cubicBezTo>
                  <a:pt x="7399107" y="3305017"/>
                  <a:pt x="7408992" y="3474803"/>
                  <a:pt x="7407337" y="3592860"/>
                </a:cubicBezTo>
                <a:cubicBezTo>
                  <a:pt x="7405682" y="3710917"/>
                  <a:pt x="7423099" y="3997035"/>
                  <a:pt x="7407337" y="4291812"/>
                </a:cubicBezTo>
                <a:cubicBezTo>
                  <a:pt x="7206698" y="4276920"/>
                  <a:pt x="6991086" y="4264717"/>
                  <a:pt x="6808016" y="4291812"/>
                </a:cubicBezTo>
                <a:cubicBezTo>
                  <a:pt x="6624946" y="4318907"/>
                  <a:pt x="6381057" y="4258217"/>
                  <a:pt x="6134622" y="4291812"/>
                </a:cubicBezTo>
                <a:cubicBezTo>
                  <a:pt x="5888187" y="4325407"/>
                  <a:pt x="5776128" y="4315005"/>
                  <a:pt x="5535301" y="4291812"/>
                </a:cubicBezTo>
                <a:cubicBezTo>
                  <a:pt x="5294474" y="4268619"/>
                  <a:pt x="5177526" y="4278656"/>
                  <a:pt x="5084127" y="4291812"/>
                </a:cubicBezTo>
                <a:cubicBezTo>
                  <a:pt x="4990728" y="4304968"/>
                  <a:pt x="4560367" y="4265329"/>
                  <a:pt x="4336659" y="4291812"/>
                </a:cubicBezTo>
                <a:cubicBezTo>
                  <a:pt x="4112951" y="4318295"/>
                  <a:pt x="3850351" y="4301254"/>
                  <a:pt x="3589191" y="4291812"/>
                </a:cubicBezTo>
                <a:cubicBezTo>
                  <a:pt x="3328031" y="4282370"/>
                  <a:pt x="3222568" y="4307245"/>
                  <a:pt x="2915797" y="4291812"/>
                </a:cubicBezTo>
                <a:cubicBezTo>
                  <a:pt x="2609026" y="4276379"/>
                  <a:pt x="2536958" y="4315133"/>
                  <a:pt x="2390550" y="4291812"/>
                </a:cubicBezTo>
                <a:cubicBezTo>
                  <a:pt x="2244142" y="4268491"/>
                  <a:pt x="2075469" y="4295732"/>
                  <a:pt x="1865302" y="4291812"/>
                </a:cubicBezTo>
                <a:cubicBezTo>
                  <a:pt x="1655135" y="4287892"/>
                  <a:pt x="1479026" y="4314819"/>
                  <a:pt x="1117834" y="4291812"/>
                </a:cubicBezTo>
                <a:cubicBezTo>
                  <a:pt x="756642" y="4268805"/>
                  <a:pt x="468662" y="4340160"/>
                  <a:pt x="0" y="4291812"/>
                </a:cubicBezTo>
                <a:cubicBezTo>
                  <a:pt x="-23984" y="4086682"/>
                  <a:pt x="-23260" y="3787749"/>
                  <a:pt x="0" y="3635778"/>
                </a:cubicBezTo>
                <a:cubicBezTo>
                  <a:pt x="23260" y="3483807"/>
                  <a:pt x="25171" y="3267172"/>
                  <a:pt x="0" y="2979744"/>
                </a:cubicBezTo>
                <a:cubicBezTo>
                  <a:pt x="-25171" y="2692316"/>
                  <a:pt x="-8954" y="2554047"/>
                  <a:pt x="0" y="2323710"/>
                </a:cubicBezTo>
                <a:cubicBezTo>
                  <a:pt x="8954" y="2093373"/>
                  <a:pt x="12306" y="1995285"/>
                  <a:pt x="0" y="1667676"/>
                </a:cubicBezTo>
                <a:cubicBezTo>
                  <a:pt x="-12306" y="1340067"/>
                  <a:pt x="16067" y="1257869"/>
                  <a:pt x="0" y="1097478"/>
                </a:cubicBezTo>
                <a:cubicBezTo>
                  <a:pt x="-16067" y="937087"/>
                  <a:pt x="28484" y="495167"/>
                  <a:pt x="0" y="0"/>
                </a:cubicBezTo>
                <a:close/>
              </a:path>
              <a:path w="7407337" h="4291812" stroke="0" extrusionOk="0">
                <a:moveTo>
                  <a:pt x="0" y="0"/>
                </a:moveTo>
                <a:cubicBezTo>
                  <a:pt x="139599" y="14550"/>
                  <a:pt x="344626" y="-1471"/>
                  <a:pt x="599321" y="0"/>
                </a:cubicBezTo>
                <a:cubicBezTo>
                  <a:pt x="854016" y="1471"/>
                  <a:pt x="939006" y="20409"/>
                  <a:pt x="1124568" y="0"/>
                </a:cubicBezTo>
                <a:cubicBezTo>
                  <a:pt x="1310130" y="-20409"/>
                  <a:pt x="1356832" y="8995"/>
                  <a:pt x="1575743" y="0"/>
                </a:cubicBezTo>
                <a:cubicBezTo>
                  <a:pt x="1794655" y="-8995"/>
                  <a:pt x="1982702" y="-11966"/>
                  <a:pt x="2100990" y="0"/>
                </a:cubicBezTo>
                <a:cubicBezTo>
                  <a:pt x="2219278" y="11966"/>
                  <a:pt x="2480163" y="-25924"/>
                  <a:pt x="2848458" y="0"/>
                </a:cubicBezTo>
                <a:cubicBezTo>
                  <a:pt x="3216753" y="25924"/>
                  <a:pt x="3266613" y="-28339"/>
                  <a:pt x="3521852" y="0"/>
                </a:cubicBezTo>
                <a:cubicBezTo>
                  <a:pt x="3777091" y="28339"/>
                  <a:pt x="3864463" y="-9285"/>
                  <a:pt x="3973026" y="0"/>
                </a:cubicBezTo>
                <a:cubicBezTo>
                  <a:pt x="4081589" y="9285"/>
                  <a:pt x="4285133" y="-8882"/>
                  <a:pt x="4424200" y="0"/>
                </a:cubicBezTo>
                <a:cubicBezTo>
                  <a:pt x="4563267" y="8882"/>
                  <a:pt x="4697158" y="10580"/>
                  <a:pt x="4949448" y="0"/>
                </a:cubicBezTo>
                <a:cubicBezTo>
                  <a:pt x="5201738" y="-10580"/>
                  <a:pt x="5411915" y="-30896"/>
                  <a:pt x="5770989" y="0"/>
                </a:cubicBezTo>
                <a:cubicBezTo>
                  <a:pt x="6130063" y="30896"/>
                  <a:pt x="6130944" y="33296"/>
                  <a:pt x="6444383" y="0"/>
                </a:cubicBezTo>
                <a:cubicBezTo>
                  <a:pt x="6757822" y="-33296"/>
                  <a:pt x="7127407" y="28555"/>
                  <a:pt x="7407337" y="0"/>
                </a:cubicBezTo>
                <a:cubicBezTo>
                  <a:pt x="7390913" y="209041"/>
                  <a:pt x="7384294" y="307257"/>
                  <a:pt x="7407337" y="484362"/>
                </a:cubicBezTo>
                <a:cubicBezTo>
                  <a:pt x="7430380" y="661467"/>
                  <a:pt x="7414337" y="856071"/>
                  <a:pt x="7407337" y="968723"/>
                </a:cubicBezTo>
                <a:cubicBezTo>
                  <a:pt x="7400337" y="1081375"/>
                  <a:pt x="7440039" y="1458998"/>
                  <a:pt x="7407337" y="1624757"/>
                </a:cubicBezTo>
                <a:cubicBezTo>
                  <a:pt x="7374635" y="1790516"/>
                  <a:pt x="7404771" y="1983263"/>
                  <a:pt x="7407337" y="2152037"/>
                </a:cubicBezTo>
                <a:cubicBezTo>
                  <a:pt x="7409903" y="2320811"/>
                  <a:pt x="7440032" y="2558601"/>
                  <a:pt x="7407337" y="2850989"/>
                </a:cubicBezTo>
                <a:cubicBezTo>
                  <a:pt x="7374642" y="3143377"/>
                  <a:pt x="7425987" y="3197747"/>
                  <a:pt x="7407337" y="3335351"/>
                </a:cubicBezTo>
                <a:cubicBezTo>
                  <a:pt x="7388687" y="3472955"/>
                  <a:pt x="7365528" y="3877529"/>
                  <a:pt x="7407337" y="4291812"/>
                </a:cubicBezTo>
                <a:cubicBezTo>
                  <a:pt x="7216338" y="4317529"/>
                  <a:pt x="6906834" y="4293594"/>
                  <a:pt x="6733943" y="4291812"/>
                </a:cubicBezTo>
                <a:cubicBezTo>
                  <a:pt x="6561052" y="4290030"/>
                  <a:pt x="6418736" y="4299754"/>
                  <a:pt x="6208695" y="4291812"/>
                </a:cubicBezTo>
                <a:cubicBezTo>
                  <a:pt x="5998654" y="4283870"/>
                  <a:pt x="5751980" y="4290597"/>
                  <a:pt x="5387154" y="4291812"/>
                </a:cubicBezTo>
                <a:cubicBezTo>
                  <a:pt x="5022328" y="4293027"/>
                  <a:pt x="5052381" y="4316578"/>
                  <a:pt x="4787833" y="4291812"/>
                </a:cubicBezTo>
                <a:cubicBezTo>
                  <a:pt x="4523285" y="4267046"/>
                  <a:pt x="4447890" y="4264044"/>
                  <a:pt x="4188512" y="4291812"/>
                </a:cubicBezTo>
                <a:cubicBezTo>
                  <a:pt x="3929134" y="4319580"/>
                  <a:pt x="3814689" y="4283252"/>
                  <a:pt x="3663265" y="4291812"/>
                </a:cubicBezTo>
                <a:cubicBezTo>
                  <a:pt x="3511841" y="4300372"/>
                  <a:pt x="3326684" y="4296764"/>
                  <a:pt x="3212091" y="4291812"/>
                </a:cubicBezTo>
                <a:cubicBezTo>
                  <a:pt x="3097498" y="4286860"/>
                  <a:pt x="2932431" y="4291167"/>
                  <a:pt x="2686843" y="4291812"/>
                </a:cubicBezTo>
                <a:cubicBezTo>
                  <a:pt x="2441255" y="4292457"/>
                  <a:pt x="2383670" y="4291906"/>
                  <a:pt x="2161596" y="4291812"/>
                </a:cubicBezTo>
                <a:cubicBezTo>
                  <a:pt x="1939522" y="4291718"/>
                  <a:pt x="1727776" y="4269802"/>
                  <a:pt x="1340055" y="4291812"/>
                </a:cubicBezTo>
                <a:cubicBezTo>
                  <a:pt x="952334" y="4313822"/>
                  <a:pt x="864792" y="4269305"/>
                  <a:pt x="740734" y="4291812"/>
                </a:cubicBezTo>
                <a:cubicBezTo>
                  <a:pt x="616676" y="4314319"/>
                  <a:pt x="261845" y="4303782"/>
                  <a:pt x="0" y="4291812"/>
                </a:cubicBezTo>
                <a:cubicBezTo>
                  <a:pt x="-21414" y="4060095"/>
                  <a:pt x="-9101" y="4009170"/>
                  <a:pt x="0" y="3807450"/>
                </a:cubicBezTo>
                <a:cubicBezTo>
                  <a:pt x="9101" y="3605730"/>
                  <a:pt x="-28184" y="3287626"/>
                  <a:pt x="0" y="3151416"/>
                </a:cubicBezTo>
                <a:cubicBezTo>
                  <a:pt x="28184" y="3015206"/>
                  <a:pt x="-11388" y="2839156"/>
                  <a:pt x="0" y="2538300"/>
                </a:cubicBezTo>
                <a:cubicBezTo>
                  <a:pt x="11388" y="2237444"/>
                  <a:pt x="-17218" y="2200516"/>
                  <a:pt x="0" y="2011020"/>
                </a:cubicBezTo>
                <a:cubicBezTo>
                  <a:pt x="17218" y="1821524"/>
                  <a:pt x="6263" y="1639150"/>
                  <a:pt x="0" y="1526659"/>
                </a:cubicBezTo>
                <a:cubicBezTo>
                  <a:pt x="-6263" y="1414168"/>
                  <a:pt x="244" y="1229588"/>
                  <a:pt x="0" y="1042297"/>
                </a:cubicBezTo>
                <a:cubicBezTo>
                  <a:pt x="-244" y="855006"/>
                  <a:pt x="-18394" y="425892"/>
                  <a:pt x="0" y="0"/>
                </a:cubicBezTo>
                <a:close/>
              </a:path>
            </a:pathLst>
          </a:custGeom>
          <a:solidFill>
            <a:srgbClr val="E5F2DE"/>
          </a:solidFill>
          <a:ln>
            <a:solidFill>
              <a:schemeClr val="bg1">
                <a:lumMod val="50000"/>
              </a:schemeClr>
            </a:solidFill>
            <a:extLst>
              <a:ext uri="{C807C97D-BFC1-408E-A445-0C87EB9F89A2}">
                <ask:lineSketchStyleProps xmlns:ask="http://schemas.microsoft.com/office/drawing/2018/sketchyshapes" sd="2259666023">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de-AT" sz="2400" b="1" dirty="0">
                <a:solidFill>
                  <a:schemeClr val="tx1"/>
                </a:solidFill>
              </a:rPr>
              <a:t>Aufgabe:</a:t>
            </a:r>
          </a:p>
          <a:p>
            <a:pPr algn="ctr"/>
            <a:endParaRPr lang="de-AT" sz="1200" dirty="0">
              <a:solidFill>
                <a:schemeClr val="tx1"/>
              </a:solidFill>
            </a:endParaRPr>
          </a:p>
          <a:p>
            <a:pPr marL="457200" indent="-457200">
              <a:buFont typeface="+mj-lt"/>
              <a:buAutoNum type="arabicPeriod"/>
            </a:pPr>
            <a:r>
              <a:rPr lang="de-AT" sz="2400" dirty="0">
                <a:solidFill>
                  <a:schemeClr val="tx1"/>
                </a:solidFill>
              </a:rPr>
              <a:t>Jede Gruppe erhält ein Thema aus dem Fallbeispiel Green Tech Solar.</a:t>
            </a:r>
          </a:p>
          <a:p>
            <a:pPr marL="457200" indent="-457200">
              <a:buFont typeface="+mj-lt"/>
              <a:buAutoNum type="arabicPeriod"/>
            </a:pPr>
            <a:r>
              <a:rPr lang="de-AT" sz="2400" dirty="0">
                <a:solidFill>
                  <a:schemeClr val="tx1"/>
                </a:solidFill>
              </a:rPr>
              <a:t>Recherchiert, welche staatlichen Regelungen in eurem Bereich relevant sind (z.B. Gesetze </a:t>
            </a:r>
            <a:r>
              <a:rPr lang="de-AT" sz="2400">
                <a:solidFill>
                  <a:schemeClr val="tx1"/>
                </a:solidFill>
              </a:rPr>
              <a:t>zum Arbeitsrecht</a:t>
            </a:r>
            <a:r>
              <a:rPr lang="de-AT" sz="2400" dirty="0">
                <a:solidFill>
                  <a:schemeClr val="tx1"/>
                </a:solidFill>
              </a:rPr>
              <a:t>, Umweltschutz, …).</a:t>
            </a:r>
          </a:p>
          <a:p>
            <a:pPr marL="717550" indent="-355600">
              <a:buFont typeface="Arial" panose="020B0604020202020204" pitchFamily="34" charset="0"/>
              <a:buChar char="•"/>
            </a:pPr>
            <a:r>
              <a:rPr lang="de-AT" sz="2000" dirty="0">
                <a:solidFill>
                  <a:schemeClr val="tx1"/>
                </a:solidFill>
              </a:rPr>
              <a:t>Ihr findet erste Quellen auf dem Infoblatt.</a:t>
            </a:r>
          </a:p>
          <a:p>
            <a:pPr marL="717550" indent="-355600">
              <a:buFont typeface="Arial" panose="020B0604020202020204" pitchFamily="34" charset="0"/>
              <a:buChar char="•"/>
            </a:pPr>
            <a:r>
              <a:rPr lang="de-AT" sz="2000" dirty="0">
                <a:solidFill>
                  <a:schemeClr val="tx1"/>
                </a:solidFill>
              </a:rPr>
              <a:t>Notiert wichtige Erkenntnisse.</a:t>
            </a:r>
          </a:p>
          <a:p>
            <a:pPr marL="457200" indent="-457200">
              <a:buFont typeface="+mj-lt"/>
              <a:buAutoNum type="arabicPeriod" startAt="3"/>
            </a:pPr>
            <a:r>
              <a:rPr lang="de-AT" sz="2400" dirty="0">
                <a:solidFill>
                  <a:schemeClr val="tx1"/>
                </a:solidFill>
              </a:rPr>
              <a:t>Fasst eure Ergebnisse in einer kurzen PPT zusammen (2-3 Folien).</a:t>
            </a:r>
          </a:p>
          <a:p>
            <a:pPr marL="457200" indent="-457200">
              <a:buFont typeface="+mj-lt"/>
              <a:buAutoNum type="arabicPeriod" startAt="3"/>
            </a:pPr>
            <a:r>
              <a:rPr lang="de-AT" sz="2400" dirty="0">
                <a:solidFill>
                  <a:schemeClr val="tx1"/>
                </a:solidFill>
              </a:rPr>
              <a:t>Präsentiert eure Ergebnisse den anderen Gruppen.</a:t>
            </a:r>
          </a:p>
        </p:txBody>
      </p:sp>
      <p:pic>
        <p:nvPicPr>
          <p:cNvPr id="48" name="Grafik 47" descr="Präsentation mit Checkliste mit einfarbiger Füllung">
            <a:extLst>
              <a:ext uri="{FF2B5EF4-FFF2-40B4-BE49-F238E27FC236}">
                <a16:creationId xmlns:a16="http://schemas.microsoft.com/office/drawing/2014/main" id="{BE09AAEA-F555-3F4E-AA91-9B1BE0B452A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317347" y="5740794"/>
            <a:ext cx="504190" cy="504190"/>
          </a:xfrm>
          <a:prstGeom prst="rect">
            <a:avLst/>
          </a:prstGeom>
        </p:spPr>
      </p:pic>
      <p:grpSp>
        <p:nvGrpSpPr>
          <p:cNvPr id="56" name="Gruppieren 55">
            <a:extLst>
              <a:ext uri="{FF2B5EF4-FFF2-40B4-BE49-F238E27FC236}">
                <a16:creationId xmlns:a16="http://schemas.microsoft.com/office/drawing/2014/main" id="{876C3D3C-FF8B-7FD7-9C2B-657DB5963DAC}"/>
              </a:ext>
            </a:extLst>
          </p:cNvPr>
          <p:cNvGrpSpPr/>
          <p:nvPr/>
        </p:nvGrpSpPr>
        <p:grpSpPr>
          <a:xfrm>
            <a:off x="8178668" y="763171"/>
            <a:ext cx="3993441" cy="5331657"/>
            <a:chOff x="8160904" y="761901"/>
            <a:chExt cx="3993441" cy="5331657"/>
          </a:xfrm>
        </p:grpSpPr>
        <p:pic>
          <p:nvPicPr>
            <p:cNvPr id="5" name="Grafik 4" descr="Präsentation mit Checkliste mit einfarbiger Füllung">
              <a:extLst>
                <a:ext uri="{FF2B5EF4-FFF2-40B4-BE49-F238E27FC236}">
                  <a16:creationId xmlns:a16="http://schemas.microsoft.com/office/drawing/2014/main" id="{9EE8F44E-6C08-CD7C-0298-76EDCF658BE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167639" y="953664"/>
              <a:ext cx="737024" cy="737024"/>
            </a:xfrm>
            <a:prstGeom prst="rect">
              <a:avLst/>
            </a:prstGeom>
          </p:spPr>
        </p:pic>
        <p:pic>
          <p:nvPicPr>
            <p:cNvPr id="10" name="Grafik 9" descr="Präsentation mit Medien mit einfarbiger Füllung">
              <a:extLst>
                <a:ext uri="{FF2B5EF4-FFF2-40B4-BE49-F238E27FC236}">
                  <a16:creationId xmlns:a16="http://schemas.microsoft.com/office/drawing/2014/main" id="{8D161ABA-46A5-D955-745A-A2DC1CC848E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801607" y="3624777"/>
              <a:ext cx="737024" cy="737024"/>
            </a:xfrm>
            <a:prstGeom prst="rect">
              <a:avLst/>
            </a:prstGeom>
          </p:spPr>
        </p:pic>
        <p:pic>
          <p:nvPicPr>
            <p:cNvPr id="14" name="Grafik 13" descr="Präsentation mit Medien Silhouette">
              <a:extLst>
                <a:ext uri="{FF2B5EF4-FFF2-40B4-BE49-F238E27FC236}">
                  <a16:creationId xmlns:a16="http://schemas.microsoft.com/office/drawing/2014/main" id="{8A4499F6-CE4A-05D9-240B-04B80D20630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160904" y="3887569"/>
              <a:ext cx="737024" cy="737024"/>
            </a:xfrm>
            <a:prstGeom prst="rect">
              <a:avLst/>
            </a:prstGeom>
          </p:spPr>
        </p:pic>
        <p:pic>
          <p:nvPicPr>
            <p:cNvPr id="18" name="Grafik 17" descr="Präsentation mit Organigramm mit einfarbiger Füllung">
              <a:extLst>
                <a:ext uri="{FF2B5EF4-FFF2-40B4-BE49-F238E27FC236}">
                  <a16:creationId xmlns:a16="http://schemas.microsoft.com/office/drawing/2014/main" id="{E86C2C42-9C59-F4F9-4AC2-BA6A69EB80C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1095645" y="4725186"/>
              <a:ext cx="679844" cy="679844"/>
            </a:xfrm>
            <a:prstGeom prst="rect">
              <a:avLst/>
            </a:prstGeom>
          </p:spPr>
        </p:pic>
        <p:pic>
          <p:nvPicPr>
            <p:cNvPr id="22" name="Grafik 21" descr="Präsentation mit Checkliste mit einfarbiger Füllung">
              <a:extLst>
                <a:ext uri="{FF2B5EF4-FFF2-40B4-BE49-F238E27FC236}">
                  <a16:creationId xmlns:a16="http://schemas.microsoft.com/office/drawing/2014/main" id="{F04C058C-93D5-3A8A-0F34-5A129A23C08E}"/>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106408" y="1836029"/>
              <a:ext cx="547802" cy="547802"/>
            </a:xfrm>
            <a:prstGeom prst="rect">
              <a:avLst/>
            </a:prstGeom>
          </p:spPr>
        </p:pic>
        <p:pic>
          <p:nvPicPr>
            <p:cNvPr id="45" name="Grafik 44" descr="Lehrer mit einfarbiger Füllung">
              <a:extLst>
                <a:ext uri="{FF2B5EF4-FFF2-40B4-BE49-F238E27FC236}">
                  <a16:creationId xmlns:a16="http://schemas.microsoft.com/office/drawing/2014/main" id="{D229384F-989F-C3BB-1956-DDFEA6FE7BFC}"/>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160354" y="1580726"/>
              <a:ext cx="737024" cy="737024"/>
            </a:xfrm>
            <a:prstGeom prst="rect">
              <a:avLst/>
            </a:prstGeom>
          </p:spPr>
        </p:pic>
        <p:pic>
          <p:nvPicPr>
            <p:cNvPr id="46" name="Grafik 45" descr="Präsentation mit Medien Silhouette">
              <a:extLst>
                <a:ext uri="{FF2B5EF4-FFF2-40B4-BE49-F238E27FC236}">
                  <a16:creationId xmlns:a16="http://schemas.microsoft.com/office/drawing/2014/main" id="{39399C25-9F8C-D7B6-81AE-2B4E12B6A12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1156188" y="761901"/>
              <a:ext cx="737024" cy="737024"/>
            </a:xfrm>
            <a:prstGeom prst="rect">
              <a:avLst/>
            </a:prstGeom>
          </p:spPr>
        </p:pic>
        <p:pic>
          <p:nvPicPr>
            <p:cNvPr id="47" name="Grafik 46" descr="Präsentation mit Checkliste mit einfarbiger Füllung">
              <a:extLst>
                <a:ext uri="{FF2B5EF4-FFF2-40B4-BE49-F238E27FC236}">
                  <a16:creationId xmlns:a16="http://schemas.microsoft.com/office/drawing/2014/main" id="{36FDD14B-5B15-E8C8-DB74-9817B829A696}"/>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0211308" y="5356534"/>
              <a:ext cx="737024" cy="737024"/>
            </a:xfrm>
            <a:prstGeom prst="rect">
              <a:avLst/>
            </a:prstGeom>
          </p:spPr>
        </p:pic>
        <p:pic>
          <p:nvPicPr>
            <p:cNvPr id="49" name="Grafik 48" descr="Präsentation mit Organigramm mit einfarbiger Füllung">
              <a:extLst>
                <a:ext uri="{FF2B5EF4-FFF2-40B4-BE49-F238E27FC236}">
                  <a16:creationId xmlns:a16="http://schemas.microsoft.com/office/drawing/2014/main" id="{F6BF5B1A-D57B-9B9F-B1C3-6DFF37AF913D}"/>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9020851" y="2729444"/>
              <a:ext cx="929598" cy="929598"/>
            </a:xfrm>
            <a:prstGeom prst="rect">
              <a:avLst/>
            </a:prstGeom>
          </p:spPr>
        </p:pic>
        <p:pic>
          <p:nvPicPr>
            <p:cNvPr id="50" name="Grafik 49" descr="Präsentation mit Checkliste mit einfarbiger Füllung">
              <a:extLst>
                <a:ext uri="{FF2B5EF4-FFF2-40B4-BE49-F238E27FC236}">
                  <a16:creationId xmlns:a16="http://schemas.microsoft.com/office/drawing/2014/main" id="{1BAD14BD-99D3-CDAC-DC03-D2056FB0E7E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1264730" y="2347474"/>
              <a:ext cx="547802" cy="547802"/>
            </a:xfrm>
            <a:prstGeom prst="rect">
              <a:avLst/>
            </a:prstGeom>
          </p:spPr>
        </p:pic>
        <p:pic>
          <p:nvPicPr>
            <p:cNvPr id="51" name="Grafik 50" descr="Lehrer mit einfarbiger Füllung">
              <a:extLst>
                <a:ext uri="{FF2B5EF4-FFF2-40B4-BE49-F238E27FC236}">
                  <a16:creationId xmlns:a16="http://schemas.microsoft.com/office/drawing/2014/main" id="{59258D6C-2E58-B745-5DCD-1F781696C205}"/>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1775489" y="3977882"/>
              <a:ext cx="378856" cy="378856"/>
            </a:xfrm>
            <a:prstGeom prst="rect">
              <a:avLst/>
            </a:prstGeom>
          </p:spPr>
        </p:pic>
        <p:pic>
          <p:nvPicPr>
            <p:cNvPr id="52" name="Grafik 51" descr="Lehrer mit einfarbiger Füllung">
              <a:extLst>
                <a:ext uri="{FF2B5EF4-FFF2-40B4-BE49-F238E27FC236}">
                  <a16:creationId xmlns:a16="http://schemas.microsoft.com/office/drawing/2014/main" id="{88A0936E-D853-D848-494B-B513DD3CEBCC}"/>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8968850" y="5074931"/>
              <a:ext cx="929598" cy="929598"/>
            </a:xfrm>
            <a:prstGeom prst="rect">
              <a:avLst/>
            </a:prstGeom>
          </p:spPr>
        </p:pic>
        <p:pic>
          <p:nvPicPr>
            <p:cNvPr id="53" name="Grafik 52" descr="Präsentation mit Medien Silhouette">
              <a:extLst>
                <a:ext uri="{FF2B5EF4-FFF2-40B4-BE49-F238E27FC236}">
                  <a16:creationId xmlns:a16="http://schemas.microsoft.com/office/drawing/2014/main" id="{F272C315-3AE0-2129-B7C7-0578E02BEF17}"/>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10160354" y="2691976"/>
              <a:ext cx="737024" cy="737024"/>
            </a:xfrm>
            <a:prstGeom prst="rect">
              <a:avLst/>
            </a:prstGeom>
          </p:spPr>
        </p:pic>
        <p:pic>
          <p:nvPicPr>
            <p:cNvPr id="54" name="Grafik 53" descr="Präsentation mit Organigramm mit einfarbiger Füllung">
              <a:extLst>
                <a:ext uri="{FF2B5EF4-FFF2-40B4-BE49-F238E27FC236}">
                  <a16:creationId xmlns:a16="http://schemas.microsoft.com/office/drawing/2014/main" id="{34111002-1A76-ADB8-126D-9B0348FDB595}"/>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9551425" y="765516"/>
              <a:ext cx="577806" cy="577806"/>
            </a:xfrm>
            <a:prstGeom prst="rect">
              <a:avLst/>
            </a:prstGeom>
          </p:spPr>
        </p:pic>
        <p:pic>
          <p:nvPicPr>
            <p:cNvPr id="55" name="Grafik 54" descr="Präsentation mit Checkliste mit einfarbiger Füllung">
              <a:extLst>
                <a:ext uri="{FF2B5EF4-FFF2-40B4-BE49-F238E27FC236}">
                  <a16:creationId xmlns:a16="http://schemas.microsoft.com/office/drawing/2014/main" id="{68A81209-B46D-AEBA-E547-97983F932CC8}"/>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519632" y="3841687"/>
              <a:ext cx="697490" cy="697490"/>
            </a:xfrm>
            <a:prstGeom prst="rect">
              <a:avLst/>
            </a:prstGeom>
          </p:spPr>
        </p:pic>
      </p:grpSp>
    </p:spTree>
    <p:extLst>
      <p:ext uri="{BB962C8B-B14F-4D97-AF65-F5344CB8AC3E}">
        <p14:creationId xmlns:p14="http://schemas.microsoft.com/office/powerpoint/2010/main" val="535115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2F6FC-C09B-40AB-3F2B-D2D0680030A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8CD9754-B2D0-A0AE-11B0-F58AB57EBB69}"/>
              </a:ext>
            </a:extLst>
          </p:cNvPr>
          <p:cNvSpPr>
            <a:spLocks noGrp="1"/>
          </p:cNvSpPr>
          <p:nvPr>
            <p:ph type="title"/>
          </p:nvPr>
        </p:nvSpPr>
        <p:spPr/>
        <p:txBody>
          <a:bodyPr/>
          <a:lstStyle/>
          <a:p>
            <a:r>
              <a:rPr lang="de-AT" dirty="0"/>
              <a:t>Präsentationen</a:t>
            </a:r>
          </a:p>
        </p:txBody>
      </p:sp>
      <p:sp>
        <p:nvSpPr>
          <p:cNvPr id="4" name="Foliennummernplatzhalter 3">
            <a:extLst>
              <a:ext uri="{FF2B5EF4-FFF2-40B4-BE49-F238E27FC236}">
                <a16:creationId xmlns:a16="http://schemas.microsoft.com/office/drawing/2014/main" id="{AB1052C7-E12A-BEBB-20C4-7C6D30649E6E}"/>
              </a:ext>
            </a:extLst>
          </p:cNvPr>
          <p:cNvSpPr>
            <a:spLocks noGrp="1"/>
          </p:cNvSpPr>
          <p:nvPr>
            <p:ph type="sldNum" sz="quarter" idx="12"/>
          </p:nvPr>
        </p:nvSpPr>
        <p:spPr/>
        <p:txBody>
          <a:bodyPr/>
          <a:lstStyle/>
          <a:p>
            <a:fld id="{4C23FFEC-42AF-4C5F-8FEB-D69D9B6A7C04}" type="slidenum">
              <a:rPr lang="de-AT" smtClean="0"/>
              <a:t>7</a:t>
            </a:fld>
            <a:endParaRPr lang="de-AT"/>
          </a:p>
        </p:txBody>
      </p:sp>
      <p:sp>
        <p:nvSpPr>
          <p:cNvPr id="6" name="Rechteck 5">
            <a:extLst>
              <a:ext uri="{FF2B5EF4-FFF2-40B4-BE49-F238E27FC236}">
                <a16:creationId xmlns:a16="http://schemas.microsoft.com/office/drawing/2014/main" id="{5F44EB58-5AF4-DA9C-19B1-F1557C4712C0}"/>
              </a:ext>
            </a:extLst>
          </p:cNvPr>
          <p:cNvSpPr/>
          <p:nvPr/>
        </p:nvSpPr>
        <p:spPr>
          <a:xfrm>
            <a:off x="0" y="152109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descr="Fragezeichen Silhouette">
            <a:extLst>
              <a:ext uri="{FF2B5EF4-FFF2-40B4-BE49-F238E27FC236}">
                <a16:creationId xmlns:a16="http://schemas.microsoft.com/office/drawing/2014/main" id="{41E3FE7D-080F-1D96-14B8-B54B6DFF906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DBB029C3-3BA9-39E9-2AF3-A7579A704E9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F85D1366-21F1-1EDD-B338-B0675D5457C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57500" y="4721617"/>
            <a:ext cx="914400" cy="914400"/>
          </a:xfrm>
          <a:prstGeom prst="rect">
            <a:avLst/>
          </a:prstGeom>
        </p:spPr>
      </p:pic>
      <p:pic>
        <p:nvPicPr>
          <p:cNvPr id="28" name="Grafik 27" descr="Hilfe mit einfarbiger Füllung">
            <a:extLst>
              <a:ext uri="{FF2B5EF4-FFF2-40B4-BE49-F238E27FC236}">
                <a16:creationId xmlns:a16="http://schemas.microsoft.com/office/drawing/2014/main" id="{5696B905-C63F-1880-E3AC-6662BA5BC11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46854" y="3146510"/>
            <a:ext cx="914400" cy="914400"/>
          </a:xfrm>
          <a:prstGeom prst="rect">
            <a:avLst/>
          </a:prstGeom>
        </p:spPr>
      </p:pic>
      <p:pic>
        <p:nvPicPr>
          <p:cNvPr id="31" name="Grafik 30" descr="Fragezeichen Silhouette">
            <a:extLst>
              <a:ext uri="{FF2B5EF4-FFF2-40B4-BE49-F238E27FC236}">
                <a16:creationId xmlns:a16="http://schemas.microsoft.com/office/drawing/2014/main" id="{D375AC77-6159-A9B6-EA8B-05E98E0A8C4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F5FD3DBA-5AF3-1BD9-ABCF-01C3128B1A5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421970" y="3759900"/>
            <a:ext cx="914400" cy="914400"/>
          </a:xfrm>
          <a:prstGeom prst="rect">
            <a:avLst/>
          </a:prstGeom>
        </p:spPr>
      </p:pic>
      <p:pic>
        <p:nvPicPr>
          <p:cNvPr id="35" name="Grafik 34" descr="Fragezeichen mit einfarbiger Füllung">
            <a:extLst>
              <a:ext uri="{FF2B5EF4-FFF2-40B4-BE49-F238E27FC236}">
                <a16:creationId xmlns:a16="http://schemas.microsoft.com/office/drawing/2014/main" id="{944B2263-3EE7-3F27-13AC-7EC7AE9D53C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1CB9670A-1FF2-9144-08DC-ADCB3C35417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36F242B0-3632-2D5A-CC9E-B54FA905F33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83721" y="3116788"/>
            <a:ext cx="914400" cy="914400"/>
          </a:xfrm>
          <a:prstGeom prst="rect">
            <a:avLst/>
          </a:prstGeom>
        </p:spPr>
      </p:pic>
      <p:pic>
        <p:nvPicPr>
          <p:cNvPr id="41" name="Grafik 40" descr="Fragezeichen Silhouette">
            <a:extLst>
              <a:ext uri="{FF2B5EF4-FFF2-40B4-BE49-F238E27FC236}">
                <a16:creationId xmlns:a16="http://schemas.microsoft.com/office/drawing/2014/main" id="{F2519F21-103A-6C17-32F2-D00E2C8EBA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00319" y="4202638"/>
            <a:ext cx="914400" cy="914400"/>
          </a:xfrm>
          <a:prstGeom prst="rect">
            <a:avLst/>
          </a:prstGeom>
        </p:spPr>
      </p:pic>
      <p:sp>
        <p:nvSpPr>
          <p:cNvPr id="43" name="Rechteck 42">
            <a:extLst>
              <a:ext uri="{FF2B5EF4-FFF2-40B4-BE49-F238E27FC236}">
                <a16:creationId xmlns:a16="http://schemas.microsoft.com/office/drawing/2014/main" id="{A2147532-645A-5959-C778-ECA98BAE77BD}"/>
              </a:ext>
            </a:extLst>
          </p:cNvPr>
          <p:cNvSpPr/>
          <p:nvPr/>
        </p:nvSpPr>
        <p:spPr>
          <a:xfrm>
            <a:off x="579573" y="1831976"/>
            <a:ext cx="7407337" cy="4291812"/>
          </a:xfrm>
          <a:custGeom>
            <a:avLst/>
            <a:gdLst>
              <a:gd name="connsiteX0" fmla="*/ 0 w 7407337"/>
              <a:gd name="connsiteY0" fmla="*/ 0 h 4291812"/>
              <a:gd name="connsiteX1" fmla="*/ 451174 w 7407337"/>
              <a:gd name="connsiteY1" fmla="*/ 0 h 4291812"/>
              <a:gd name="connsiteX2" fmla="*/ 976422 w 7407337"/>
              <a:gd name="connsiteY2" fmla="*/ 0 h 4291812"/>
              <a:gd name="connsiteX3" fmla="*/ 1797963 w 7407337"/>
              <a:gd name="connsiteY3" fmla="*/ 0 h 4291812"/>
              <a:gd name="connsiteX4" fmla="*/ 2323210 w 7407337"/>
              <a:gd name="connsiteY4" fmla="*/ 0 h 4291812"/>
              <a:gd name="connsiteX5" fmla="*/ 2922531 w 7407337"/>
              <a:gd name="connsiteY5" fmla="*/ 0 h 4291812"/>
              <a:gd name="connsiteX6" fmla="*/ 3669999 w 7407337"/>
              <a:gd name="connsiteY6" fmla="*/ 0 h 4291812"/>
              <a:gd name="connsiteX7" fmla="*/ 4343393 w 7407337"/>
              <a:gd name="connsiteY7" fmla="*/ 0 h 4291812"/>
              <a:gd name="connsiteX8" fmla="*/ 5164934 w 7407337"/>
              <a:gd name="connsiteY8" fmla="*/ 0 h 4291812"/>
              <a:gd name="connsiteX9" fmla="*/ 5764255 w 7407337"/>
              <a:gd name="connsiteY9" fmla="*/ 0 h 4291812"/>
              <a:gd name="connsiteX10" fmla="*/ 6585796 w 7407337"/>
              <a:gd name="connsiteY10" fmla="*/ 0 h 4291812"/>
              <a:gd name="connsiteX11" fmla="*/ 7407337 w 7407337"/>
              <a:gd name="connsiteY11" fmla="*/ 0 h 4291812"/>
              <a:gd name="connsiteX12" fmla="*/ 7407337 w 7407337"/>
              <a:gd name="connsiteY12" fmla="*/ 698952 h 4291812"/>
              <a:gd name="connsiteX13" fmla="*/ 7407337 w 7407337"/>
              <a:gd name="connsiteY13" fmla="*/ 1183314 h 4291812"/>
              <a:gd name="connsiteX14" fmla="*/ 7407337 w 7407337"/>
              <a:gd name="connsiteY14" fmla="*/ 1882266 h 4291812"/>
              <a:gd name="connsiteX15" fmla="*/ 7407337 w 7407337"/>
              <a:gd name="connsiteY15" fmla="*/ 2495382 h 4291812"/>
              <a:gd name="connsiteX16" fmla="*/ 7407337 w 7407337"/>
              <a:gd name="connsiteY16" fmla="*/ 3108498 h 4291812"/>
              <a:gd name="connsiteX17" fmla="*/ 7407337 w 7407337"/>
              <a:gd name="connsiteY17" fmla="*/ 3592860 h 4291812"/>
              <a:gd name="connsiteX18" fmla="*/ 7407337 w 7407337"/>
              <a:gd name="connsiteY18" fmla="*/ 4291812 h 4291812"/>
              <a:gd name="connsiteX19" fmla="*/ 6808016 w 7407337"/>
              <a:gd name="connsiteY19" fmla="*/ 4291812 h 4291812"/>
              <a:gd name="connsiteX20" fmla="*/ 6134622 w 7407337"/>
              <a:gd name="connsiteY20" fmla="*/ 4291812 h 4291812"/>
              <a:gd name="connsiteX21" fmla="*/ 5535301 w 7407337"/>
              <a:gd name="connsiteY21" fmla="*/ 4291812 h 4291812"/>
              <a:gd name="connsiteX22" fmla="*/ 5084127 w 7407337"/>
              <a:gd name="connsiteY22" fmla="*/ 4291812 h 4291812"/>
              <a:gd name="connsiteX23" fmla="*/ 4336659 w 7407337"/>
              <a:gd name="connsiteY23" fmla="*/ 4291812 h 4291812"/>
              <a:gd name="connsiteX24" fmla="*/ 3589191 w 7407337"/>
              <a:gd name="connsiteY24" fmla="*/ 4291812 h 4291812"/>
              <a:gd name="connsiteX25" fmla="*/ 2915797 w 7407337"/>
              <a:gd name="connsiteY25" fmla="*/ 4291812 h 4291812"/>
              <a:gd name="connsiteX26" fmla="*/ 2390550 w 7407337"/>
              <a:gd name="connsiteY26" fmla="*/ 4291812 h 4291812"/>
              <a:gd name="connsiteX27" fmla="*/ 1865302 w 7407337"/>
              <a:gd name="connsiteY27" fmla="*/ 4291812 h 4291812"/>
              <a:gd name="connsiteX28" fmla="*/ 1117834 w 7407337"/>
              <a:gd name="connsiteY28" fmla="*/ 4291812 h 4291812"/>
              <a:gd name="connsiteX29" fmla="*/ 0 w 7407337"/>
              <a:gd name="connsiteY29" fmla="*/ 4291812 h 4291812"/>
              <a:gd name="connsiteX30" fmla="*/ 0 w 7407337"/>
              <a:gd name="connsiteY30" fmla="*/ 3635778 h 4291812"/>
              <a:gd name="connsiteX31" fmla="*/ 0 w 7407337"/>
              <a:gd name="connsiteY31" fmla="*/ 2979744 h 4291812"/>
              <a:gd name="connsiteX32" fmla="*/ 0 w 7407337"/>
              <a:gd name="connsiteY32" fmla="*/ 2323710 h 4291812"/>
              <a:gd name="connsiteX33" fmla="*/ 0 w 7407337"/>
              <a:gd name="connsiteY33" fmla="*/ 1667676 h 4291812"/>
              <a:gd name="connsiteX34" fmla="*/ 0 w 7407337"/>
              <a:gd name="connsiteY34" fmla="*/ 1097478 h 4291812"/>
              <a:gd name="connsiteX35" fmla="*/ 0 w 7407337"/>
              <a:gd name="connsiteY35" fmla="*/ 0 h 4291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07337" h="4291812" fill="none" extrusionOk="0">
                <a:moveTo>
                  <a:pt x="0" y="0"/>
                </a:moveTo>
                <a:cubicBezTo>
                  <a:pt x="200630" y="-4476"/>
                  <a:pt x="344275" y="10907"/>
                  <a:pt x="451174" y="0"/>
                </a:cubicBezTo>
                <a:cubicBezTo>
                  <a:pt x="558073" y="-10907"/>
                  <a:pt x="821058" y="-1917"/>
                  <a:pt x="976422" y="0"/>
                </a:cubicBezTo>
                <a:cubicBezTo>
                  <a:pt x="1131786" y="1917"/>
                  <a:pt x="1544601" y="32276"/>
                  <a:pt x="1797963" y="0"/>
                </a:cubicBezTo>
                <a:cubicBezTo>
                  <a:pt x="2051325" y="-32276"/>
                  <a:pt x="2072050" y="-8147"/>
                  <a:pt x="2323210" y="0"/>
                </a:cubicBezTo>
                <a:cubicBezTo>
                  <a:pt x="2574370" y="8147"/>
                  <a:pt x="2629195" y="-24906"/>
                  <a:pt x="2922531" y="0"/>
                </a:cubicBezTo>
                <a:cubicBezTo>
                  <a:pt x="3215867" y="24906"/>
                  <a:pt x="3298817" y="35278"/>
                  <a:pt x="3669999" y="0"/>
                </a:cubicBezTo>
                <a:cubicBezTo>
                  <a:pt x="4041181" y="-35278"/>
                  <a:pt x="4162002" y="25726"/>
                  <a:pt x="4343393" y="0"/>
                </a:cubicBezTo>
                <a:cubicBezTo>
                  <a:pt x="4524784" y="-25726"/>
                  <a:pt x="4857632" y="688"/>
                  <a:pt x="5164934" y="0"/>
                </a:cubicBezTo>
                <a:cubicBezTo>
                  <a:pt x="5472236" y="-688"/>
                  <a:pt x="5504683" y="-27890"/>
                  <a:pt x="5764255" y="0"/>
                </a:cubicBezTo>
                <a:cubicBezTo>
                  <a:pt x="6023827" y="27890"/>
                  <a:pt x="6175438" y="37521"/>
                  <a:pt x="6585796" y="0"/>
                </a:cubicBezTo>
                <a:cubicBezTo>
                  <a:pt x="6996154" y="-37521"/>
                  <a:pt x="7082122" y="24160"/>
                  <a:pt x="7407337" y="0"/>
                </a:cubicBezTo>
                <a:cubicBezTo>
                  <a:pt x="7409429" y="200450"/>
                  <a:pt x="7372452" y="386604"/>
                  <a:pt x="7407337" y="698952"/>
                </a:cubicBezTo>
                <a:cubicBezTo>
                  <a:pt x="7442222" y="1011300"/>
                  <a:pt x="7422713" y="964796"/>
                  <a:pt x="7407337" y="1183314"/>
                </a:cubicBezTo>
                <a:cubicBezTo>
                  <a:pt x="7391961" y="1401832"/>
                  <a:pt x="7381149" y="1632986"/>
                  <a:pt x="7407337" y="1882266"/>
                </a:cubicBezTo>
                <a:cubicBezTo>
                  <a:pt x="7433525" y="2131546"/>
                  <a:pt x="7411879" y="2343706"/>
                  <a:pt x="7407337" y="2495382"/>
                </a:cubicBezTo>
                <a:cubicBezTo>
                  <a:pt x="7402795" y="2647058"/>
                  <a:pt x="7415567" y="2911979"/>
                  <a:pt x="7407337" y="3108498"/>
                </a:cubicBezTo>
                <a:cubicBezTo>
                  <a:pt x="7399107" y="3305017"/>
                  <a:pt x="7408992" y="3474803"/>
                  <a:pt x="7407337" y="3592860"/>
                </a:cubicBezTo>
                <a:cubicBezTo>
                  <a:pt x="7405682" y="3710917"/>
                  <a:pt x="7423099" y="3997035"/>
                  <a:pt x="7407337" y="4291812"/>
                </a:cubicBezTo>
                <a:cubicBezTo>
                  <a:pt x="7206698" y="4276920"/>
                  <a:pt x="6991086" y="4264717"/>
                  <a:pt x="6808016" y="4291812"/>
                </a:cubicBezTo>
                <a:cubicBezTo>
                  <a:pt x="6624946" y="4318907"/>
                  <a:pt x="6381057" y="4258217"/>
                  <a:pt x="6134622" y="4291812"/>
                </a:cubicBezTo>
                <a:cubicBezTo>
                  <a:pt x="5888187" y="4325407"/>
                  <a:pt x="5776128" y="4315005"/>
                  <a:pt x="5535301" y="4291812"/>
                </a:cubicBezTo>
                <a:cubicBezTo>
                  <a:pt x="5294474" y="4268619"/>
                  <a:pt x="5177526" y="4278656"/>
                  <a:pt x="5084127" y="4291812"/>
                </a:cubicBezTo>
                <a:cubicBezTo>
                  <a:pt x="4990728" y="4304968"/>
                  <a:pt x="4560367" y="4265329"/>
                  <a:pt x="4336659" y="4291812"/>
                </a:cubicBezTo>
                <a:cubicBezTo>
                  <a:pt x="4112951" y="4318295"/>
                  <a:pt x="3850351" y="4301254"/>
                  <a:pt x="3589191" y="4291812"/>
                </a:cubicBezTo>
                <a:cubicBezTo>
                  <a:pt x="3328031" y="4282370"/>
                  <a:pt x="3222568" y="4307245"/>
                  <a:pt x="2915797" y="4291812"/>
                </a:cubicBezTo>
                <a:cubicBezTo>
                  <a:pt x="2609026" y="4276379"/>
                  <a:pt x="2536958" y="4315133"/>
                  <a:pt x="2390550" y="4291812"/>
                </a:cubicBezTo>
                <a:cubicBezTo>
                  <a:pt x="2244142" y="4268491"/>
                  <a:pt x="2075469" y="4295732"/>
                  <a:pt x="1865302" y="4291812"/>
                </a:cubicBezTo>
                <a:cubicBezTo>
                  <a:pt x="1655135" y="4287892"/>
                  <a:pt x="1479026" y="4314819"/>
                  <a:pt x="1117834" y="4291812"/>
                </a:cubicBezTo>
                <a:cubicBezTo>
                  <a:pt x="756642" y="4268805"/>
                  <a:pt x="468662" y="4340160"/>
                  <a:pt x="0" y="4291812"/>
                </a:cubicBezTo>
                <a:cubicBezTo>
                  <a:pt x="-23984" y="4086682"/>
                  <a:pt x="-23260" y="3787749"/>
                  <a:pt x="0" y="3635778"/>
                </a:cubicBezTo>
                <a:cubicBezTo>
                  <a:pt x="23260" y="3483807"/>
                  <a:pt x="25171" y="3267172"/>
                  <a:pt x="0" y="2979744"/>
                </a:cubicBezTo>
                <a:cubicBezTo>
                  <a:pt x="-25171" y="2692316"/>
                  <a:pt x="-8954" y="2554047"/>
                  <a:pt x="0" y="2323710"/>
                </a:cubicBezTo>
                <a:cubicBezTo>
                  <a:pt x="8954" y="2093373"/>
                  <a:pt x="12306" y="1995285"/>
                  <a:pt x="0" y="1667676"/>
                </a:cubicBezTo>
                <a:cubicBezTo>
                  <a:pt x="-12306" y="1340067"/>
                  <a:pt x="16067" y="1257869"/>
                  <a:pt x="0" y="1097478"/>
                </a:cubicBezTo>
                <a:cubicBezTo>
                  <a:pt x="-16067" y="937087"/>
                  <a:pt x="28484" y="495167"/>
                  <a:pt x="0" y="0"/>
                </a:cubicBezTo>
                <a:close/>
              </a:path>
              <a:path w="7407337" h="4291812" stroke="0" extrusionOk="0">
                <a:moveTo>
                  <a:pt x="0" y="0"/>
                </a:moveTo>
                <a:cubicBezTo>
                  <a:pt x="139599" y="14550"/>
                  <a:pt x="344626" y="-1471"/>
                  <a:pt x="599321" y="0"/>
                </a:cubicBezTo>
                <a:cubicBezTo>
                  <a:pt x="854016" y="1471"/>
                  <a:pt x="939006" y="20409"/>
                  <a:pt x="1124568" y="0"/>
                </a:cubicBezTo>
                <a:cubicBezTo>
                  <a:pt x="1310130" y="-20409"/>
                  <a:pt x="1356832" y="8995"/>
                  <a:pt x="1575743" y="0"/>
                </a:cubicBezTo>
                <a:cubicBezTo>
                  <a:pt x="1794655" y="-8995"/>
                  <a:pt x="1982702" y="-11966"/>
                  <a:pt x="2100990" y="0"/>
                </a:cubicBezTo>
                <a:cubicBezTo>
                  <a:pt x="2219278" y="11966"/>
                  <a:pt x="2480163" y="-25924"/>
                  <a:pt x="2848458" y="0"/>
                </a:cubicBezTo>
                <a:cubicBezTo>
                  <a:pt x="3216753" y="25924"/>
                  <a:pt x="3266613" y="-28339"/>
                  <a:pt x="3521852" y="0"/>
                </a:cubicBezTo>
                <a:cubicBezTo>
                  <a:pt x="3777091" y="28339"/>
                  <a:pt x="3864463" y="-9285"/>
                  <a:pt x="3973026" y="0"/>
                </a:cubicBezTo>
                <a:cubicBezTo>
                  <a:pt x="4081589" y="9285"/>
                  <a:pt x="4285133" y="-8882"/>
                  <a:pt x="4424200" y="0"/>
                </a:cubicBezTo>
                <a:cubicBezTo>
                  <a:pt x="4563267" y="8882"/>
                  <a:pt x="4697158" y="10580"/>
                  <a:pt x="4949448" y="0"/>
                </a:cubicBezTo>
                <a:cubicBezTo>
                  <a:pt x="5201738" y="-10580"/>
                  <a:pt x="5411915" y="-30896"/>
                  <a:pt x="5770989" y="0"/>
                </a:cubicBezTo>
                <a:cubicBezTo>
                  <a:pt x="6130063" y="30896"/>
                  <a:pt x="6130944" y="33296"/>
                  <a:pt x="6444383" y="0"/>
                </a:cubicBezTo>
                <a:cubicBezTo>
                  <a:pt x="6757822" y="-33296"/>
                  <a:pt x="7127407" y="28555"/>
                  <a:pt x="7407337" y="0"/>
                </a:cubicBezTo>
                <a:cubicBezTo>
                  <a:pt x="7390913" y="209041"/>
                  <a:pt x="7384294" y="307257"/>
                  <a:pt x="7407337" y="484362"/>
                </a:cubicBezTo>
                <a:cubicBezTo>
                  <a:pt x="7430380" y="661467"/>
                  <a:pt x="7414337" y="856071"/>
                  <a:pt x="7407337" y="968723"/>
                </a:cubicBezTo>
                <a:cubicBezTo>
                  <a:pt x="7400337" y="1081375"/>
                  <a:pt x="7440039" y="1458998"/>
                  <a:pt x="7407337" y="1624757"/>
                </a:cubicBezTo>
                <a:cubicBezTo>
                  <a:pt x="7374635" y="1790516"/>
                  <a:pt x="7404771" y="1983263"/>
                  <a:pt x="7407337" y="2152037"/>
                </a:cubicBezTo>
                <a:cubicBezTo>
                  <a:pt x="7409903" y="2320811"/>
                  <a:pt x="7440032" y="2558601"/>
                  <a:pt x="7407337" y="2850989"/>
                </a:cubicBezTo>
                <a:cubicBezTo>
                  <a:pt x="7374642" y="3143377"/>
                  <a:pt x="7425987" y="3197747"/>
                  <a:pt x="7407337" y="3335351"/>
                </a:cubicBezTo>
                <a:cubicBezTo>
                  <a:pt x="7388687" y="3472955"/>
                  <a:pt x="7365528" y="3877529"/>
                  <a:pt x="7407337" y="4291812"/>
                </a:cubicBezTo>
                <a:cubicBezTo>
                  <a:pt x="7216338" y="4317529"/>
                  <a:pt x="6906834" y="4293594"/>
                  <a:pt x="6733943" y="4291812"/>
                </a:cubicBezTo>
                <a:cubicBezTo>
                  <a:pt x="6561052" y="4290030"/>
                  <a:pt x="6418736" y="4299754"/>
                  <a:pt x="6208695" y="4291812"/>
                </a:cubicBezTo>
                <a:cubicBezTo>
                  <a:pt x="5998654" y="4283870"/>
                  <a:pt x="5751980" y="4290597"/>
                  <a:pt x="5387154" y="4291812"/>
                </a:cubicBezTo>
                <a:cubicBezTo>
                  <a:pt x="5022328" y="4293027"/>
                  <a:pt x="5052381" y="4316578"/>
                  <a:pt x="4787833" y="4291812"/>
                </a:cubicBezTo>
                <a:cubicBezTo>
                  <a:pt x="4523285" y="4267046"/>
                  <a:pt x="4447890" y="4264044"/>
                  <a:pt x="4188512" y="4291812"/>
                </a:cubicBezTo>
                <a:cubicBezTo>
                  <a:pt x="3929134" y="4319580"/>
                  <a:pt x="3814689" y="4283252"/>
                  <a:pt x="3663265" y="4291812"/>
                </a:cubicBezTo>
                <a:cubicBezTo>
                  <a:pt x="3511841" y="4300372"/>
                  <a:pt x="3326684" y="4296764"/>
                  <a:pt x="3212091" y="4291812"/>
                </a:cubicBezTo>
                <a:cubicBezTo>
                  <a:pt x="3097498" y="4286860"/>
                  <a:pt x="2932431" y="4291167"/>
                  <a:pt x="2686843" y="4291812"/>
                </a:cubicBezTo>
                <a:cubicBezTo>
                  <a:pt x="2441255" y="4292457"/>
                  <a:pt x="2383670" y="4291906"/>
                  <a:pt x="2161596" y="4291812"/>
                </a:cubicBezTo>
                <a:cubicBezTo>
                  <a:pt x="1939522" y="4291718"/>
                  <a:pt x="1727776" y="4269802"/>
                  <a:pt x="1340055" y="4291812"/>
                </a:cubicBezTo>
                <a:cubicBezTo>
                  <a:pt x="952334" y="4313822"/>
                  <a:pt x="864792" y="4269305"/>
                  <a:pt x="740734" y="4291812"/>
                </a:cubicBezTo>
                <a:cubicBezTo>
                  <a:pt x="616676" y="4314319"/>
                  <a:pt x="261845" y="4303782"/>
                  <a:pt x="0" y="4291812"/>
                </a:cubicBezTo>
                <a:cubicBezTo>
                  <a:pt x="-21414" y="4060095"/>
                  <a:pt x="-9101" y="4009170"/>
                  <a:pt x="0" y="3807450"/>
                </a:cubicBezTo>
                <a:cubicBezTo>
                  <a:pt x="9101" y="3605730"/>
                  <a:pt x="-28184" y="3287626"/>
                  <a:pt x="0" y="3151416"/>
                </a:cubicBezTo>
                <a:cubicBezTo>
                  <a:pt x="28184" y="3015206"/>
                  <a:pt x="-11388" y="2839156"/>
                  <a:pt x="0" y="2538300"/>
                </a:cubicBezTo>
                <a:cubicBezTo>
                  <a:pt x="11388" y="2237444"/>
                  <a:pt x="-17218" y="2200516"/>
                  <a:pt x="0" y="2011020"/>
                </a:cubicBezTo>
                <a:cubicBezTo>
                  <a:pt x="17218" y="1821524"/>
                  <a:pt x="6263" y="1639150"/>
                  <a:pt x="0" y="1526659"/>
                </a:cubicBezTo>
                <a:cubicBezTo>
                  <a:pt x="-6263" y="1414168"/>
                  <a:pt x="244" y="1229588"/>
                  <a:pt x="0" y="1042297"/>
                </a:cubicBezTo>
                <a:cubicBezTo>
                  <a:pt x="-244" y="855006"/>
                  <a:pt x="-18394" y="425892"/>
                  <a:pt x="0" y="0"/>
                </a:cubicBezTo>
                <a:close/>
              </a:path>
            </a:pathLst>
          </a:custGeom>
          <a:solidFill>
            <a:srgbClr val="E5F2DE"/>
          </a:solidFill>
          <a:ln>
            <a:solidFill>
              <a:schemeClr val="bg1">
                <a:lumMod val="50000"/>
              </a:schemeClr>
            </a:solidFill>
            <a:extLst>
              <a:ext uri="{C807C97D-BFC1-408E-A445-0C87EB9F89A2}">
                <ask:lineSketchStyleProps xmlns:ask="http://schemas.microsoft.com/office/drawing/2018/sketchyshapes" sd="2259666023">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dirty="0" err="1">
                <a:solidFill>
                  <a:schemeClr val="tx1"/>
                </a:solidFill>
              </a:rPr>
              <a:t>Arbeitnehmer:innenschutz</a:t>
            </a:r>
            <a:endParaRPr lang="de-AT" sz="2400" dirty="0">
              <a:solidFill>
                <a:schemeClr val="tx1"/>
              </a:solidFill>
            </a:endParaRPr>
          </a:p>
        </p:txBody>
      </p:sp>
      <p:pic>
        <p:nvPicPr>
          <p:cNvPr id="48" name="Grafik 47" descr="Präsentation mit Checkliste mit einfarbiger Füllung">
            <a:extLst>
              <a:ext uri="{FF2B5EF4-FFF2-40B4-BE49-F238E27FC236}">
                <a16:creationId xmlns:a16="http://schemas.microsoft.com/office/drawing/2014/main" id="{D202C5E6-9AFB-55DA-1B21-5F839383DD9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317347" y="5740794"/>
            <a:ext cx="504190" cy="504190"/>
          </a:xfrm>
          <a:prstGeom prst="rect">
            <a:avLst/>
          </a:prstGeom>
        </p:spPr>
      </p:pic>
      <p:grpSp>
        <p:nvGrpSpPr>
          <p:cNvPr id="56" name="Gruppieren 55">
            <a:extLst>
              <a:ext uri="{FF2B5EF4-FFF2-40B4-BE49-F238E27FC236}">
                <a16:creationId xmlns:a16="http://schemas.microsoft.com/office/drawing/2014/main" id="{C918F3C6-7A7F-ADFC-36FE-40A607F96014}"/>
              </a:ext>
            </a:extLst>
          </p:cNvPr>
          <p:cNvGrpSpPr/>
          <p:nvPr/>
        </p:nvGrpSpPr>
        <p:grpSpPr>
          <a:xfrm>
            <a:off x="8178668" y="763171"/>
            <a:ext cx="3993441" cy="5331657"/>
            <a:chOff x="8160904" y="761901"/>
            <a:chExt cx="3993441" cy="5331657"/>
          </a:xfrm>
        </p:grpSpPr>
        <p:pic>
          <p:nvPicPr>
            <p:cNvPr id="5" name="Grafik 4" descr="Präsentation mit Checkliste mit einfarbiger Füllung">
              <a:extLst>
                <a:ext uri="{FF2B5EF4-FFF2-40B4-BE49-F238E27FC236}">
                  <a16:creationId xmlns:a16="http://schemas.microsoft.com/office/drawing/2014/main" id="{0362A435-0557-47A1-4073-35510FE78DE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167639" y="953664"/>
              <a:ext cx="737024" cy="737024"/>
            </a:xfrm>
            <a:prstGeom prst="rect">
              <a:avLst/>
            </a:prstGeom>
          </p:spPr>
        </p:pic>
        <p:pic>
          <p:nvPicPr>
            <p:cNvPr id="10" name="Grafik 9" descr="Präsentation mit Medien mit einfarbiger Füllung">
              <a:extLst>
                <a:ext uri="{FF2B5EF4-FFF2-40B4-BE49-F238E27FC236}">
                  <a16:creationId xmlns:a16="http://schemas.microsoft.com/office/drawing/2014/main" id="{445E46E2-17C9-14D7-F48B-87120BB1085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801607" y="3624777"/>
              <a:ext cx="737024" cy="737024"/>
            </a:xfrm>
            <a:prstGeom prst="rect">
              <a:avLst/>
            </a:prstGeom>
          </p:spPr>
        </p:pic>
        <p:pic>
          <p:nvPicPr>
            <p:cNvPr id="14" name="Grafik 13" descr="Präsentation mit Medien Silhouette">
              <a:extLst>
                <a:ext uri="{FF2B5EF4-FFF2-40B4-BE49-F238E27FC236}">
                  <a16:creationId xmlns:a16="http://schemas.microsoft.com/office/drawing/2014/main" id="{7A86E68E-B6C6-6498-78FC-0CDA3336444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160904" y="3887569"/>
              <a:ext cx="737024" cy="737024"/>
            </a:xfrm>
            <a:prstGeom prst="rect">
              <a:avLst/>
            </a:prstGeom>
          </p:spPr>
        </p:pic>
        <p:pic>
          <p:nvPicPr>
            <p:cNvPr id="18" name="Grafik 17" descr="Präsentation mit Organigramm mit einfarbiger Füllung">
              <a:extLst>
                <a:ext uri="{FF2B5EF4-FFF2-40B4-BE49-F238E27FC236}">
                  <a16:creationId xmlns:a16="http://schemas.microsoft.com/office/drawing/2014/main" id="{ABE6B680-E6F4-30DD-7D57-19965F75FF7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1095645" y="4725186"/>
              <a:ext cx="679844" cy="679844"/>
            </a:xfrm>
            <a:prstGeom prst="rect">
              <a:avLst/>
            </a:prstGeom>
          </p:spPr>
        </p:pic>
        <p:pic>
          <p:nvPicPr>
            <p:cNvPr id="22" name="Grafik 21" descr="Präsentation mit Checkliste mit einfarbiger Füllung">
              <a:extLst>
                <a:ext uri="{FF2B5EF4-FFF2-40B4-BE49-F238E27FC236}">
                  <a16:creationId xmlns:a16="http://schemas.microsoft.com/office/drawing/2014/main" id="{BF81EB8E-2F49-D07C-65B5-A6C6BAE826B4}"/>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106408" y="1836029"/>
              <a:ext cx="547802" cy="547802"/>
            </a:xfrm>
            <a:prstGeom prst="rect">
              <a:avLst/>
            </a:prstGeom>
          </p:spPr>
        </p:pic>
        <p:pic>
          <p:nvPicPr>
            <p:cNvPr id="45" name="Grafik 44" descr="Lehrer mit einfarbiger Füllung">
              <a:extLst>
                <a:ext uri="{FF2B5EF4-FFF2-40B4-BE49-F238E27FC236}">
                  <a16:creationId xmlns:a16="http://schemas.microsoft.com/office/drawing/2014/main" id="{DCB543BD-F5C7-7833-3FBF-FEE7DF5BDA0D}"/>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0160354" y="1580726"/>
              <a:ext cx="737024" cy="737024"/>
            </a:xfrm>
            <a:prstGeom prst="rect">
              <a:avLst/>
            </a:prstGeom>
          </p:spPr>
        </p:pic>
        <p:pic>
          <p:nvPicPr>
            <p:cNvPr id="46" name="Grafik 45" descr="Präsentation mit Medien Silhouette">
              <a:extLst>
                <a:ext uri="{FF2B5EF4-FFF2-40B4-BE49-F238E27FC236}">
                  <a16:creationId xmlns:a16="http://schemas.microsoft.com/office/drawing/2014/main" id="{F25D4998-1DFD-A9EA-B87F-16B46A4F255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1156188" y="761901"/>
              <a:ext cx="737024" cy="737024"/>
            </a:xfrm>
            <a:prstGeom prst="rect">
              <a:avLst/>
            </a:prstGeom>
          </p:spPr>
        </p:pic>
        <p:pic>
          <p:nvPicPr>
            <p:cNvPr id="47" name="Grafik 46" descr="Präsentation mit Checkliste mit einfarbiger Füllung">
              <a:extLst>
                <a:ext uri="{FF2B5EF4-FFF2-40B4-BE49-F238E27FC236}">
                  <a16:creationId xmlns:a16="http://schemas.microsoft.com/office/drawing/2014/main" id="{EC677C86-9F67-6EF9-3D37-51C2166C2743}"/>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0211308" y="5356534"/>
              <a:ext cx="737024" cy="737024"/>
            </a:xfrm>
            <a:prstGeom prst="rect">
              <a:avLst/>
            </a:prstGeom>
          </p:spPr>
        </p:pic>
        <p:pic>
          <p:nvPicPr>
            <p:cNvPr id="49" name="Grafik 48" descr="Präsentation mit Organigramm mit einfarbiger Füllung">
              <a:extLst>
                <a:ext uri="{FF2B5EF4-FFF2-40B4-BE49-F238E27FC236}">
                  <a16:creationId xmlns:a16="http://schemas.microsoft.com/office/drawing/2014/main" id="{38EDBB21-9329-7CFA-775E-3C742EE2935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020851" y="2729444"/>
              <a:ext cx="929598" cy="929598"/>
            </a:xfrm>
            <a:prstGeom prst="rect">
              <a:avLst/>
            </a:prstGeom>
          </p:spPr>
        </p:pic>
        <p:pic>
          <p:nvPicPr>
            <p:cNvPr id="50" name="Grafik 49" descr="Präsentation mit Checkliste mit einfarbiger Füllung">
              <a:extLst>
                <a:ext uri="{FF2B5EF4-FFF2-40B4-BE49-F238E27FC236}">
                  <a16:creationId xmlns:a16="http://schemas.microsoft.com/office/drawing/2014/main" id="{41646FB9-F671-88D0-2A5B-DDE5A0EB2EA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1264730" y="2347474"/>
              <a:ext cx="547802" cy="547802"/>
            </a:xfrm>
            <a:prstGeom prst="rect">
              <a:avLst/>
            </a:prstGeom>
          </p:spPr>
        </p:pic>
        <p:pic>
          <p:nvPicPr>
            <p:cNvPr id="51" name="Grafik 50" descr="Lehrer mit einfarbiger Füllung">
              <a:extLst>
                <a:ext uri="{FF2B5EF4-FFF2-40B4-BE49-F238E27FC236}">
                  <a16:creationId xmlns:a16="http://schemas.microsoft.com/office/drawing/2014/main" id="{B606BA55-E0DB-79CD-E558-19F0E09F2F2A}"/>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775489" y="3977882"/>
              <a:ext cx="378856" cy="378856"/>
            </a:xfrm>
            <a:prstGeom prst="rect">
              <a:avLst/>
            </a:prstGeom>
          </p:spPr>
        </p:pic>
        <p:pic>
          <p:nvPicPr>
            <p:cNvPr id="52" name="Grafik 51" descr="Lehrer mit einfarbiger Füllung">
              <a:extLst>
                <a:ext uri="{FF2B5EF4-FFF2-40B4-BE49-F238E27FC236}">
                  <a16:creationId xmlns:a16="http://schemas.microsoft.com/office/drawing/2014/main" id="{C87B4AD8-A6FA-2179-424E-9732B9A851B5}"/>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968850" y="5074931"/>
              <a:ext cx="929598" cy="929598"/>
            </a:xfrm>
            <a:prstGeom prst="rect">
              <a:avLst/>
            </a:prstGeom>
          </p:spPr>
        </p:pic>
        <p:pic>
          <p:nvPicPr>
            <p:cNvPr id="53" name="Grafik 52" descr="Präsentation mit Medien Silhouette">
              <a:extLst>
                <a:ext uri="{FF2B5EF4-FFF2-40B4-BE49-F238E27FC236}">
                  <a16:creationId xmlns:a16="http://schemas.microsoft.com/office/drawing/2014/main" id="{01DD86CA-D99E-3F93-36FE-9F2EB62BAAD9}"/>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160354" y="2691976"/>
              <a:ext cx="737024" cy="737024"/>
            </a:xfrm>
            <a:prstGeom prst="rect">
              <a:avLst/>
            </a:prstGeom>
          </p:spPr>
        </p:pic>
        <p:pic>
          <p:nvPicPr>
            <p:cNvPr id="54" name="Grafik 53" descr="Präsentation mit Organigramm mit einfarbiger Füllung">
              <a:extLst>
                <a:ext uri="{FF2B5EF4-FFF2-40B4-BE49-F238E27FC236}">
                  <a16:creationId xmlns:a16="http://schemas.microsoft.com/office/drawing/2014/main" id="{566D4EE6-F4C9-8F33-42CE-D9544B1C715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551425" y="765516"/>
              <a:ext cx="577806" cy="577806"/>
            </a:xfrm>
            <a:prstGeom prst="rect">
              <a:avLst/>
            </a:prstGeom>
          </p:spPr>
        </p:pic>
        <p:pic>
          <p:nvPicPr>
            <p:cNvPr id="55" name="Grafik 54" descr="Präsentation mit Checkliste mit einfarbiger Füllung">
              <a:extLst>
                <a:ext uri="{FF2B5EF4-FFF2-40B4-BE49-F238E27FC236}">
                  <a16:creationId xmlns:a16="http://schemas.microsoft.com/office/drawing/2014/main" id="{7C1F07D7-5E91-21E2-14FF-1FB96C1F91E6}"/>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519632" y="3841687"/>
              <a:ext cx="697490" cy="697490"/>
            </a:xfrm>
            <a:prstGeom prst="rect">
              <a:avLst/>
            </a:prstGeom>
          </p:spPr>
        </p:pic>
      </p:grpSp>
    </p:spTree>
    <p:extLst>
      <p:ext uri="{BB962C8B-B14F-4D97-AF65-F5344CB8AC3E}">
        <p14:creationId xmlns:p14="http://schemas.microsoft.com/office/powerpoint/2010/main" val="358470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0EC1F3-7301-C087-326F-5D42AD37153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29CD30D-4773-DBC8-95F9-4366B7B1A0E7}"/>
              </a:ext>
            </a:extLst>
          </p:cNvPr>
          <p:cNvSpPr>
            <a:spLocks noGrp="1"/>
          </p:cNvSpPr>
          <p:nvPr>
            <p:ph type="title"/>
          </p:nvPr>
        </p:nvSpPr>
        <p:spPr/>
        <p:txBody>
          <a:bodyPr/>
          <a:lstStyle/>
          <a:p>
            <a:r>
              <a:rPr lang="de-AT" dirty="0"/>
              <a:t>Präsentationen</a:t>
            </a:r>
          </a:p>
        </p:txBody>
      </p:sp>
      <p:sp>
        <p:nvSpPr>
          <p:cNvPr id="4" name="Foliennummernplatzhalter 3">
            <a:extLst>
              <a:ext uri="{FF2B5EF4-FFF2-40B4-BE49-F238E27FC236}">
                <a16:creationId xmlns:a16="http://schemas.microsoft.com/office/drawing/2014/main" id="{2C99E987-5553-F335-4D8B-4312504F65E1}"/>
              </a:ext>
            </a:extLst>
          </p:cNvPr>
          <p:cNvSpPr>
            <a:spLocks noGrp="1"/>
          </p:cNvSpPr>
          <p:nvPr>
            <p:ph type="sldNum" sz="quarter" idx="12"/>
          </p:nvPr>
        </p:nvSpPr>
        <p:spPr/>
        <p:txBody>
          <a:bodyPr/>
          <a:lstStyle/>
          <a:p>
            <a:fld id="{4C23FFEC-42AF-4C5F-8FEB-D69D9B6A7C04}" type="slidenum">
              <a:rPr lang="de-AT" smtClean="0"/>
              <a:t>8</a:t>
            </a:fld>
            <a:endParaRPr lang="de-AT"/>
          </a:p>
        </p:txBody>
      </p:sp>
      <p:sp>
        <p:nvSpPr>
          <p:cNvPr id="6" name="Rechteck 5">
            <a:extLst>
              <a:ext uri="{FF2B5EF4-FFF2-40B4-BE49-F238E27FC236}">
                <a16:creationId xmlns:a16="http://schemas.microsoft.com/office/drawing/2014/main" id="{962EEA86-6092-F3EF-C674-3D7836E34CB9}"/>
              </a:ext>
            </a:extLst>
          </p:cNvPr>
          <p:cNvSpPr/>
          <p:nvPr/>
        </p:nvSpPr>
        <p:spPr>
          <a:xfrm>
            <a:off x="0" y="152109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descr="Fragezeichen Silhouette">
            <a:extLst>
              <a:ext uri="{FF2B5EF4-FFF2-40B4-BE49-F238E27FC236}">
                <a16:creationId xmlns:a16="http://schemas.microsoft.com/office/drawing/2014/main" id="{07497CD7-C5A4-6271-EFB7-B9E47BEBD7A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44C3D418-D5ED-F25B-8B04-9ADA580A7C8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CF847FC1-8B86-6817-B8C1-77BE164F217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57500" y="4721617"/>
            <a:ext cx="914400" cy="914400"/>
          </a:xfrm>
          <a:prstGeom prst="rect">
            <a:avLst/>
          </a:prstGeom>
        </p:spPr>
      </p:pic>
      <p:pic>
        <p:nvPicPr>
          <p:cNvPr id="28" name="Grafik 27" descr="Hilfe mit einfarbiger Füllung">
            <a:extLst>
              <a:ext uri="{FF2B5EF4-FFF2-40B4-BE49-F238E27FC236}">
                <a16:creationId xmlns:a16="http://schemas.microsoft.com/office/drawing/2014/main" id="{205A3A8B-B736-934E-6AF9-A4361A21853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46854" y="3146510"/>
            <a:ext cx="914400" cy="914400"/>
          </a:xfrm>
          <a:prstGeom prst="rect">
            <a:avLst/>
          </a:prstGeom>
        </p:spPr>
      </p:pic>
      <p:pic>
        <p:nvPicPr>
          <p:cNvPr id="31" name="Grafik 30" descr="Fragezeichen Silhouette">
            <a:extLst>
              <a:ext uri="{FF2B5EF4-FFF2-40B4-BE49-F238E27FC236}">
                <a16:creationId xmlns:a16="http://schemas.microsoft.com/office/drawing/2014/main" id="{90CEE50A-7624-5E6D-6CF7-1C5AAE54A0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2DE2B8A2-DC9B-7ED5-0452-7896FEF9C78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421970" y="3759900"/>
            <a:ext cx="914400" cy="914400"/>
          </a:xfrm>
          <a:prstGeom prst="rect">
            <a:avLst/>
          </a:prstGeom>
        </p:spPr>
      </p:pic>
      <p:pic>
        <p:nvPicPr>
          <p:cNvPr id="35" name="Grafik 34" descr="Fragezeichen mit einfarbiger Füllung">
            <a:extLst>
              <a:ext uri="{FF2B5EF4-FFF2-40B4-BE49-F238E27FC236}">
                <a16:creationId xmlns:a16="http://schemas.microsoft.com/office/drawing/2014/main" id="{D886A2F9-A3A3-EE23-8BCB-A309692DCF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E65F783C-FB23-20DD-C084-F39CEF5727B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DC3E6299-F664-9F45-F346-9B328E3F227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83721" y="3116788"/>
            <a:ext cx="914400" cy="914400"/>
          </a:xfrm>
          <a:prstGeom prst="rect">
            <a:avLst/>
          </a:prstGeom>
        </p:spPr>
      </p:pic>
      <p:pic>
        <p:nvPicPr>
          <p:cNvPr id="41" name="Grafik 40" descr="Fragezeichen Silhouette">
            <a:extLst>
              <a:ext uri="{FF2B5EF4-FFF2-40B4-BE49-F238E27FC236}">
                <a16:creationId xmlns:a16="http://schemas.microsoft.com/office/drawing/2014/main" id="{986612B4-A2CE-4E1E-90E7-DFEC1D8A51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00319" y="4202638"/>
            <a:ext cx="914400" cy="914400"/>
          </a:xfrm>
          <a:prstGeom prst="rect">
            <a:avLst/>
          </a:prstGeom>
        </p:spPr>
      </p:pic>
      <p:sp>
        <p:nvSpPr>
          <p:cNvPr id="43" name="Rechteck 42">
            <a:extLst>
              <a:ext uri="{FF2B5EF4-FFF2-40B4-BE49-F238E27FC236}">
                <a16:creationId xmlns:a16="http://schemas.microsoft.com/office/drawing/2014/main" id="{E72A18A3-75FB-12EA-2F1E-2EC7D084305F}"/>
              </a:ext>
            </a:extLst>
          </p:cNvPr>
          <p:cNvSpPr/>
          <p:nvPr/>
        </p:nvSpPr>
        <p:spPr>
          <a:xfrm>
            <a:off x="579573" y="1831976"/>
            <a:ext cx="7407337" cy="4291812"/>
          </a:xfrm>
          <a:custGeom>
            <a:avLst/>
            <a:gdLst>
              <a:gd name="connsiteX0" fmla="*/ 0 w 7407337"/>
              <a:gd name="connsiteY0" fmla="*/ 0 h 4291812"/>
              <a:gd name="connsiteX1" fmla="*/ 451174 w 7407337"/>
              <a:gd name="connsiteY1" fmla="*/ 0 h 4291812"/>
              <a:gd name="connsiteX2" fmla="*/ 976422 w 7407337"/>
              <a:gd name="connsiteY2" fmla="*/ 0 h 4291812"/>
              <a:gd name="connsiteX3" fmla="*/ 1797963 w 7407337"/>
              <a:gd name="connsiteY3" fmla="*/ 0 h 4291812"/>
              <a:gd name="connsiteX4" fmla="*/ 2323210 w 7407337"/>
              <a:gd name="connsiteY4" fmla="*/ 0 h 4291812"/>
              <a:gd name="connsiteX5" fmla="*/ 2922531 w 7407337"/>
              <a:gd name="connsiteY5" fmla="*/ 0 h 4291812"/>
              <a:gd name="connsiteX6" fmla="*/ 3669999 w 7407337"/>
              <a:gd name="connsiteY6" fmla="*/ 0 h 4291812"/>
              <a:gd name="connsiteX7" fmla="*/ 4343393 w 7407337"/>
              <a:gd name="connsiteY7" fmla="*/ 0 h 4291812"/>
              <a:gd name="connsiteX8" fmla="*/ 5164934 w 7407337"/>
              <a:gd name="connsiteY8" fmla="*/ 0 h 4291812"/>
              <a:gd name="connsiteX9" fmla="*/ 5764255 w 7407337"/>
              <a:gd name="connsiteY9" fmla="*/ 0 h 4291812"/>
              <a:gd name="connsiteX10" fmla="*/ 6585796 w 7407337"/>
              <a:gd name="connsiteY10" fmla="*/ 0 h 4291812"/>
              <a:gd name="connsiteX11" fmla="*/ 7407337 w 7407337"/>
              <a:gd name="connsiteY11" fmla="*/ 0 h 4291812"/>
              <a:gd name="connsiteX12" fmla="*/ 7407337 w 7407337"/>
              <a:gd name="connsiteY12" fmla="*/ 698952 h 4291812"/>
              <a:gd name="connsiteX13" fmla="*/ 7407337 w 7407337"/>
              <a:gd name="connsiteY13" fmla="*/ 1183314 h 4291812"/>
              <a:gd name="connsiteX14" fmla="*/ 7407337 w 7407337"/>
              <a:gd name="connsiteY14" fmla="*/ 1882266 h 4291812"/>
              <a:gd name="connsiteX15" fmla="*/ 7407337 w 7407337"/>
              <a:gd name="connsiteY15" fmla="*/ 2495382 h 4291812"/>
              <a:gd name="connsiteX16" fmla="*/ 7407337 w 7407337"/>
              <a:gd name="connsiteY16" fmla="*/ 3108498 h 4291812"/>
              <a:gd name="connsiteX17" fmla="*/ 7407337 w 7407337"/>
              <a:gd name="connsiteY17" fmla="*/ 3592860 h 4291812"/>
              <a:gd name="connsiteX18" fmla="*/ 7407337 w 7407337"/>
              <a:gd name="connsiteY18" fmla="*/ 4291812 h 4291812"/>
              <a:gd name="connsiteX19" fmla="*/ 6808016 w 7407337"/>
              <a:gd name="connsiteY19" fmla="*/ 4291812 h 4291812"/>
              <a:gd name="connsiteX20" fmla="*/ 6134622 w 7407337"/>
              <a:gd name="connsiteY20" fmla="*/ 4291812 h 4291812"/>
              <a:gd name="connsiteX21" fmla="*/ 5535301 w 7407337"/>
              <a:gd name="connsiteY21" fmla="*/ 4291812 h 4291812"/>
              <a:gd name="connsiteX22" fmla="*/ 5084127 w 7407337"/>
              <a:gd name="connsiteY22" fmla="*/ 4291812 h 4291812"/>
              <a:gd name="connsiteX23" fmla="*/ 4336659 w 7407337"/>
              <a:gd name="connsiteY23" fmla="*/ 4291812 h 4291812"/>
              <a:gd name="connsiteX24" fmla="*/ 3589191 w 7407337"/>
              <a:gd name="connsiteY24" fmla="*/ 4291812 h 4291812"/>
              <a:gd name="connsiteX25" fmla="*/ 2915797 w 7407337"/>
              <a:gd name="connsiteY25" fmla="*/ 4291812 h 4291812"/>
              <a:gd name="connsiteX26" fmla="*/ 2390550 w 7407337"/>
              <a:gd name="connsiteY26" fmla="*/ 4291812 h 4291812"/>
              <a:gd name="connsiteX27" fmla="*/ 1865302 w 7407337"/>
              <a:gd name="connsiteY27" fmla="*/ 4291812 h 4291812"/>
              <a:gd name="connsiteX28" fmla="*/ 1117834 w 7407337"/>
              <a:gd name="connsiteY28" fmla="*/ 4291812 h 4291812"/>
              <a:gd name="connsiteX29" fmla="*/ 0 w 7407337"/>
              <a:gd name="connsiteY29" fmla="*/ 4291812 h 4291812"/>
              <a:gd name="connsiteX30" fmla="*/ 0 w 7407337"/>
              <a:gd name="connsiteY30" fmla="*/ 3635778 h 4291812"/>
              <a:gd name="connsiteX31" fmla="*/ 0 w 7407337"/>
              <a:gd name="connsiteY31" fmla="*/ 2979744 h 4291812"/>
              <a:gd name="connsiteX32" fmla="*/ 0 w 7407337"/>
              <a:gd name="connsiteY32" fmla="*/ 2323710 h 4291812"/>
              <a:gd name="connsiteX33" fmla="*/ 0 w 7407337"/>
              <a:gd name="connsiteY33" fmla="*/ 1667676 h 4291812"/>
              <a:gd name="connsiteX34" fmla="*/ 0 w 7407337"/>
              <a:gd name="connsiteY34" fmla="*/ 1097478 h 4291812"/>
              <a:gd name="connsiteX35" fmla="*/ 0 w 7407337"/>
              <a:gd name="connsiteY35" fmla="*/ 0 h 4291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07337" h="4291812" fill="none" extrusionOk="0">
                <a:moveTo>
                  <a:pt x="0" y="0"/>
                </a:moveTo>
                <a:cubicBezTo>
                  <a:pt x="200630" y="-4476"/>
                  <a:pt x="344275" y="10907"/>
                  <a:pt x="451174" y="0"/>
                </a:cubicBezTo>
                <a:cubicBezTo>
                  <a:pt x="558073" y="-10907"/>
                  <a:pt x="821058" y="-1917"/>
                  <a:pt x="976422" y="0"/>
                </a:cubicBezTo>
                <a:cubicBezTo>
                  <a:pt x="1131786" y="1917"/>
                  <a:pt x="1544601" y="32276"/>
                  <a:pt x="1797963" y="0"/>
                </a:cubicBezTo>
                <a:cubicBezTo>
                  <a:pt x="2051325" y="-32276"/>
                  <a:pt x="2072050" y="-8147"/>
                  <a:pt x="2323210" y="0"/>
                </a:cubicBezTo>
                <a:cubicBezTo>
                  <a:pt x="2574370" y="8147"/>
                  <a:pt x="2629195" y="-24906"/>
                  <a:pt x="2922531" y="0"/>
                </a:cubicBezTo>
                <a:cubicBezTo>
                  <a:pt x="3215867" y="24906"/>
                  <a:pt x="3298817" y="35278"/>
                  <a:pt x="3669999" y="0"/>
                </a:cubicBezTo>
                <a:cubicBezTo>
                  <a:pt x="4041181" y="-35278"/>
                  <a:pt x="4162002" y="25726"/>
                  <a:pt x="4343393" y="0"/>
                </a:cubicBezTo>
                <a:cubicBezTo>
                  <a:pt x="4524784" y="-25726"/>
                  <a:pt x="4857632" y="688"/>
                  <a:pt x="5164934" y="0"/>
                </a:cubicBezTo>
                <a:cubicBezTo>
                  <a:pt x="5472236" y="-688"/>
                  <a:pt x="5504683" y="-27890"/>
                  <a:pt x="5764255" y="0"/>
                </a:cubicBezTo>
                <a:cubicBezTo>
                  <a:pt x="6023827" y="27890"/>
                  <a:pt x="6175438" y="37521"/>
                  <a:pt x="6585796" y="0"/>
                </a:cubicBezTo>
                <a:cubicBezTo>
                  <a:pt x="6996154" y="-37521"/>
                  <a:pt x="7082122" y="24160"/>
                  <a:pt x="7407337" y="0"/>
                </a:cubicBezTo>
                <a:cubicBezTo>
                  <a:pt x="7409429" y="200450"/>
                  <a:pt x="7372452" y="386604"/>
                  <a:pt x="7407337" y="698952"/>
                </a:cubicBezTo>
                <a:cubicBezTo>
                  <a:pt x="7442222" y="1011300"/>
                  <a:pt x="7422713" y="964796"/>
                  <a:pt x="7407337" y="1183314"/>
                </a:cubicBezTo>
                <a:cubicBezTo>
                  <a:pt x="7391961" y="1401832"/>
                  <a:pt x="7381149" y="1632986"/>
                  <a:pt x="7407337" y="1882266"/>
                </a:cubicBezTo>
                <a:cubicBezTo>
                  <a:pt x="7433525" y="2131546"/>
                  <a:pt x="7411879" y="2343706"/>
                  <a:pt x="7407337" y="2495382"/>
                </a:cubicBezTo>
                <a:cubicBezTo>
                  <a:pt x="7402795" y="2647058"/>
                  <a:pt x="7415567" y="2911979"/>
                  <a:pt x="7407337" y="3108498"/>
                </a:cubicBezTo>
                <a:cubicBezTo>
                  <a:pt x="7399107" y="3305017"/>
                  <a:pt x="7408992" y="3474803"/>
                  <a:pt x="7407337" y="3592860"/>
                </a:cubicBezTo>
                <a:cubicBezTo>
                  <a:pt x="7405682" y="3710917"/>
                  <a:pt x="7423099" y="3997035"/>
                  <a:pt x="7407337" y="4291812"/>
                </a:cubicBezTo>
                <a:cubicBezTo>
                  <a:pt x="7206698" y="4276920"/>
                  <a:pt x="6991086" y="4264717"/>
                  <a:pt x="6808016" y="4291812"/>
                </a:cubicBezTo>
                <a:cubicBezTo>
                  <a:pt x="6624946" y="4318907"/>
                  <a:pt x="6381057" y="4258217"/>
                  <a:pt x="6134622" y="4291812"/>
                </a:cubicBezTo>
                <a:cubicBezTo>
                  <a:pt x="5888187" y="4325407"/>
                  <a:pt x="5776128" y="4315005"/>
                  <a:pt x="5535301" y="4291812"/>
                </a:cubicBezTo>
                <a:cubicBezTo>
                  <a:pt x="5294474" y="4268619"/>
                  <a:pt x="5177526" y="4278656"/>
                  <a:pt x="5084127" y="4291812"/>
                </a:cubicBezTo>
                <a:cubicBezTo>
                  <a:pt x="4990728" y="4304968"/>
                  <a:pt x="4560367" y="4265329"/>
                  <a:pt x="4336659" y="4291812"/>
                </a:cubicBezTo>
                <a:cubicBezTo>
                  <a:pt x="4112951" y="4318295"/>
                  <a:pt x="3850351" y="4301254"/>
                  <a:pt x="3589191" y="4291812"/>
                </a:cubicBezTo>
                <a:cubicBezTo>
                  <a:pt x="3328031" y="4282370"/>
                  <a:pt x="3222568" y="4307245"/>
                  <a:pt x="2915797" y="4291812"/>
                </a:cubicBezTo>
                <a:cubicBezTo>
                  <a:pt x="2609026" y="4276379"/>
                  <a:pt x="2536958" y="4315133"/>
                  <a:pt x="2390550" y="4291812"/>
                </a:cubicBezTo>
                <a:cubicBezTo>
                  <a:pt x="2244142" y="4268491"/>
                  <a:pt x="2075469" y="4295732"/>
                  <a:pt x="1865302" y="4291812"/>
                </a:cubicBezTo>
                <a:cubicBezTo>
                  <a:pt x="1655135" y="4287892"/>
                  <a:pt x="1479026" y="4314819"/>
                  <a:pt x="1117834" y="4291812"/>
                </a:cubicBezTo>
                <a:cubicBezTo>
                  <a:pt x="756642" y="4268805"/>
                  <a:pt x="468662" y="4340160"/>
                  <a:pt x="0" y="4291812"/>
                </a:cubicBezTo>
                <a:cubicBezTo>
                  <a:pt x="-23984" y="4086682"/>
                  <a:pt x="-23260" y="3787749"/>
                  <a:pt x="0" y="3635778"/>
                </a:cubicBezTo>
                <a:cubicBezTo>
                  <a:pt x="23260" y="3483807"/>
                  <a:pt x="25171" y="3267172"/>
                  <a:pt x="0" y="2979744"/>
                </a:cubicBezTo>
                <a:cubicBezTo>
                  <a:pt x="-25171" y="2692316"/>
                  <a:pt x="-8954" y="2554047"/>
                  <a:pt x="0" y="2323710"/>
                </a:cubicBezTo>
                <a:cubicBezTo>
                  <a:pt x="8954" y="2093373"/>
                  <a:pt x="12306" y="1995285"/>
                  <a:pt x="0" y="1667676"/>
                </a:cubicBezTo>
                <a:cubicBezTo>
                  <a:pt x="-12306" y="1340067"/>
                  <a:pt x="16067" y="1257869"/>
                  <a:pt x="0" y="1097478"/>
                </a:cubicBezTo>
                <a:cubicBezTo>
                  <a:pt x="-16067" y="937087"/>
                  <a:pt x="28484" y="495167"/>
                  <a:pt x="0" y="0"/>
                </a:cubicBezTo>
                <a:close/>
              </a:path>
              <a:path w="7407337" h="4291812" stroke="0" extrusionOk="0">
                <a:moveTo>
                  <a:pt x="0" y="0"/>
                </a:moveTo>
                <a:cubicBezTo>
                  <a:pt x="139599" y="14550"/>
                  <a:pt x="344626" y="-1471"/>
                  <a:pt x="599321" y="0"/>
                </a:cubicBezTo>
                <a:cubicBezTo>
                  <a:pt x="854016" y="1471"/>
                  <a:pt x="939006" y="20409"/>
                  <a:pt x="1124568" y="0"/>
                </a:cubicBezTo>
                <a:cubicBezTo>
                  <a:pt x="1310130" y="-20409"/>
                  <a:pt x="1356832" y="8995"/>
                  <a:pt x="1575743" y="0"/>
                </a:cubicBezTo>
                <a:cubicBezTo>
                  <a:pt x="1794655" y="-8995"/>
                  <a:pt x="1982702" y="-11966"/>
                  <a:pt x="2100990" y="0"/>
                </a:cubicBezTo>
                <a:cubicBezTo>
                  <a:pt x="2219278" y="11966"/>
                  <a:pt x="2480163" y="-25924"/>
                  <a:pt x="2848458" y="0"/>
                </a:cubicBezTo>
                <a:cubicBezTo>
                  <a:pt x="3216753" y="25924"/>
                  <a:pt x="3266613" y="-28339"/>
                  <a:pt x="3521852" y="0"/>
                </a:cubicBezTo>
                <a:cubicBezTo>
                  <a:pt x="3777091" y="28339"/>
                  <a:pt x="3864463" y="-9285"/>
                  <a:pt x="3973026" y="0"/>
                </a:cubicBezTo>
                <a:cubicBezTo>
                  <a:pt x="4081589" y="9285"/>
                  <a:pt x="4285133" y="-8882"/>
                  <a:pt x="4424200" y="0"/>
                </a:cubicBezTo>
                <a:cubicBezTo>
                  <a:pt x="4563267" y="8882"/>
                  <a:pt x="4697158" y="10580"/>
                  <a:pt x="4949448" y="0"/>
                </a:cubicBezTo>
                <a:cubicBezTo>
                  <a:pt x="5201738" y="-10580"/>
                  <a:pt x="5411915" y="-30896"/>
                  <a:pt x="5770989" y="0"/>
                </a:cubicBezTo>
                <a:cubicBezTo>
                  <a:pt x="6130063" y="30896"/>
                  <a:pt x="6130944" y="33296"/>
                  <a:pt x="6444383" y="0"/>
                </a:cubicBezTo>
                <a:cubicBezTo>
                  <a:pt x="6757822" y="-33296"/>
                  <a:pt x="7127407" y="28555"/>
                  <a:pt x="7407337" y="0"/>
                </a:cubicBezTo>
                <a:cubicBezTo>
                  <a:pt x="7390913" y="209041"/>
                  <a:pt x="7384294" y="307257"/>
                  <a:pt x="7407337" y="484362"/>
                </a:cubicBezTo>
                <a:cubicBezTo>
                  <a:pt x="7430380" y="661467"/>
                  <a:pt x="7414337" y="856071"/>
                  <a:pt x="7407337" y="968723"/>
                </a:cubicBezTo>
                <a:cubicBezTo>
                  <a:pt x="7400337" y="1081375"/>
                  <a:pt x="7440039" y="1458998"/>
                  <a:pt x="7407337" y="1624757"/>
                </a:cubicBezTo>
                <a:cubicBezTo>
                  <a:pt x="7374635" y="1790516"/>
                  <a:pt x="7404771" y="1983263"/>
                  <a:pt x="7407337" y="2152037"/>
                </a:cubicBezTo>
                <a:cubicBezTo>
                  <a:pt x="7409903" y="2320811"/>
                  <a:pt x="7440032" y="2558601"/>
                  <a:pt x="7407337" y="2850989"/>
                </a:cubicBezTo>
                <a:cubicBezTo>
                  <a:pt x="7374642" y="3143377"/>
                  <a:pt x="7425987" y="3197747"/>
                  <a:pt x="7407337" y="3335351"/>
                </a:cubicBezTo>
                <a:cubicBezTo>
                  <a:pt x="7388687" y="3472955"/>
                  <a:pt x="7365528" y="3877529"/>
                  <a:pt x="7407337" y="4291812"/>
                </a:cubicBezTo>
                <a:cubicBezTo>
                  <a:pt x="7216338" y="4317529"/>
                  <a:pt x="6906834" y="4293594"/>
                  <a:pt x="6733943" y="4291812"/>
                </a:cubicBezTo>
                <a:cubicBezTo>
                  <a:pt x="6561052" y="4290030"/>
                  <a:pt x="6418736" y="4299754"/>
                  <a:pt x="6208695" y="4291812"/>
                </a:cubicBezTo>
                <a:cubicBezTo>
                  <a:pt x="5998654" y="4283870"/>
                  <a:pt x="5751980" y="4290597"/>
                  <a:pt x="5387154" y="4291812"/>
                </a:cubicBezTo>
                <a:cubicBezTo>
                  <a:pt x="5022328" y="4293027"/>
                  <a:pt x="5052381" y="4316578"/>
                  <a:pt x="4787833" y="4291812"/>
                </a:cubicBezTo>
                <a:cubicBezTo>
                  <a:pt x="4523285" y="4267046"/>
                  <a:pt x="4447890" y="4264044"/>
                  <a:pt x="4188512" y="4291812"/>
                </a:cubicBezTo>
                <a:cubicBezTo>
                  <a:pt x="3929134" y="4319580"/>
                  <a:pt x="3814689" y="4283252"/>
                  <a:pt x="3663265" y="4291812"/>
                </a:cubicBezTo>
                <a:cubicBezTo>
                  <a:pt x="3511841" y="4300372"/>
                  <a:pt x="3326684" y="4296764"/>
                  <a:pt x="3212091" y="4291812"/>
                </a:cubicBezTo>
                <a:cubicBezTo>
                  <a:pt x="3097498" y="4286860"/>
                  <a:pt x="2932431" y="4291167"/>
                  <a:pt x="2686843" y="4291812"/>
                </a:cubicBezTo>
                <a:cubicBezTo>
                  <a:pt x="2441255" y="4292457"/>
                  <a:pt x="2383670" y="4291906"/>
                  <a:pt x="2161596" y="4291812"/>
                </a:cubicBezTo>
                <a:cubicBezTo>
                  <a:pt x="1939522" y="4291718"/>
                  <a:pt x="1727776" y="4269802"/>
                  <a:pt x="1340055" y="4291812"/>
                </a:cubicBezTo>
                <a:cubicBezTo>
                  <a:pt x="952334" y="4313822"/>
                  <a:pt x="864792" y="4269305"/>
                  <a:pt x="740734" y="4291812"/>
                </a:cubicBezTo>
                <a:cubicBezTo>
                  <a:pt x="616676" y="4314319"/>
                  <a:pt x="261845" y="4303782"/>
                  <a:pt x="0" y="4291812"/>
                </a:cubicBezTo>
                <a:cubicBezTo>
                  <a:pt x="-21414" y="4060095"/>
                  <a:pt x="-9101" y="4009170"/>
                  <a:pt x="0" y="3807450"/>
                </a:cubicBezTo>
                <a:cubicBezTo>
                  <a:pt x="9101" y="3605730"/>
                  <a:pt x="-28184" y="3287626"/>
                  <a:pt x="0" y="3151416"/>
                </a:cubicBezTo>
                <a:cubicBezTo>
                  <a:pt x="28184" y="3015206"/>
                  <a:pt x="-11388" y="2839156"/>
                  <a:pt x="0" y="2538300"/>
                </a:cubicBezTo>
                <a:cubicBezTo>
                  <a:pt x="11388" y="2237444"/>
                  <a:pt x="-17218" y="2200516"/>
                  <a:pt x="0" y="2011020"/>
                </a:cubicBezTo>
                <a:cubicBezTo>
                  <a:pt x="17218" y="1821524"/>
                  <a:pt x="6263" y="1639150"/>
                  <a:pt x="0" y="1526659"/>
                </a:cubicBezTo>
                <a:cubicBezTo>
                  <a:pt x="-6263" y="1414168"/>
                  <a:pt x="244" y="1229588"/>
                  <a:pt x="0" y="1042297"/>
                </a:cubicBezTo>
                <a:cubicBezTo>
                  <a:pt x="-244" y="855006"/>
                  <a:pt x="-18394" y="425892"/>
                  <a:pt x="0" y="0"/>
                </a:cubicBezTo>
                <a:close/>
              </a:path>
            </a:pathLst>
          </a:custGeom>
          <a:solidFill>
            <a:srgbClr val="E5F2DE"/>
          </a:solidFill>
          <a:ln>
            <a:solidFill>
              <a:schemeClr val="bg1">
                <a:lumMod val="50000"/>
              </a:schemeClr>
            </a:solidFill>
            <a:extLst>
              <a:ext uri="{C807C97D-BFC1-408E-A445-0C87EB9F89A2}">
                <ask:lineSketchStyleProps xmlns:ask="http://schemas.microsoft.com/office/drawing/2018/sketchyshapes" sd="2259666023">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dirty="0">
                <a:solidFill>
                  <a:schemeClr val="tx1"/>
                </a:solidFill>
              </a:rPr>
              <a:t>Lärmschutz</a:t>
            </a:r>
            <a:endParaRPr lang="de-AT" sz="2400" dirty="0">
              <a:solidFill>
                <a:schemeClr val="tx1"/>
              </a:solidFill>
            </a:endParaRPr>
          </a:p>
        </p:txBody>
      </p:sp>
      <p:pic>
        <p:nvPicPr>
          <p:cNvPr id="48" name="Grafik 47" descr="Präsentation mit Checkliste mit einfarbiger Füllung">
            <a:extLst>
              <a:ext uri="{FF2B5EF4-FFF2-40B4-BE49-F238E27FC236}">
                <a16:creationId xmlns:a16="http://schemas.microsoft.com/office/drawing/2014/main" id="{0D461B71-8D4B-93D5-1F3C-9C4C72F6E19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317347" y="5740794"/>
            <a:ext cx="504190" cy="504190"/>
          </a:xfrm>
          <a:prstGeom prst="rect">
            <a:avLst/>
          </a:prstGeom>
        </p:spPr>
      </p:pic>
      <p:grpSp>
        <p:nvGrpSpPr>
          <p:cNvPr id="56" name="Gruppieren 55">
            <a:extLst>
              <a:ext uri="{FF2B5EF4-FFF2-40B4-BE49-F238E27FC236}">
                <a16:creationId xmlns:a16="http://schemas.microsoft.com/office/drawing/2014/main" id="{4B3C7090-0D7E-8488-06D9-E0CAE24272BF}"/>
              </a:ext>
            </a:extLst>
          </p:cNvPr>
          <p:cNvGrpSpPr/>
          <p:nvPr/>
        </p:nvGrpSpPr>
        <p:grpSpPr>
          <a:xfrm>
            <a:off x="8178668" y="763171"/>
            <a:ext cx="3993441" cy="5331657"/>
            <a:chOff x="8160904" y="761901"/>
            <a:chExt cx="3993441" cy="5331657"/>
          </a:xfrm>
        </p:grpSpPr>
        <p:pic>
          <p:nvPicPr>
            <p:cNvPr id="5" name="Grafik 4" descr="Präsentation mit Checkliste mit einfarbiger Füllung">
              <a:extLst>
                <a:ext uri="{FF2B5EF4-FFF2-40B4-BE49-F238E27FC236}">
                  <a16:creationId xmlns:a16="http://schemas.microsoft.com/office/drawing/2014/main" id="{05906CD2-244D-5034-0AC2-957BAD8140F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167639" y="953664"/>
              <a:ext cx="737024" cy="737024"/>
            </a:xfrm>
            <a:prstGeom prst="rect">
              <a:avLst/>
            </a:prstGeom>
          </p:spPr>
        </p:pic>
        <p:pic>
          <p:nvPicPr>
            <p:cNvPr id="10" name="Grafik 9" descr="Präsentation mit Medien mit einfarbiger Füllung">
              <a:extLst>
                <a:ext uri="{FF2B5EF4-FFF2-40B4-BE49-F238E27FC236}">
                  <a16:creationId xmlns:a16="http://schemas.microsoft.com/office/drawing/2014/main" id="{CDDE60D4-D49C-11CD-8C1D-A93C44C173C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801607" y="3624777"/>
              <a:ext cx="737024" cy="737024"/>
            </a:xfrm>
            <a:prstGeom prst="rect">
              <a:avLst/>
            </a:prstGeom>
          </p:spPr>
        </p:pic>
        <p:pic>
          <p:nvPicPr>
            <p:cNvPr id="14" name="Grafik 13" descr="Präsentation mit Medien Silhouette">
              <a:extLst>
                <a:ext uri="{FF2B5EF4-FFF2-40B4-BE49-F238E27FC236}">
                  <a16:creationId xmlns:a16="http://schemas.microsoft.com/office/drawing/2014/main" id="{BD8417DD-62CD-58F4-6055-5844A3F3CF5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160904" y="3887569"/>
              <a:ext cx="737024" cy="737024"/>
            </a:xfrm>
            <a:prstGeom prst="rect">
              <a:avLst/>
            </a:prstGeom>
          </p:spPr>
        </p:pic>
        <p:pic>
          <p:nvPicPr>
            <p:cNvPr id="18" name="Grafik 17" descr="Präsentation mit Organigramm mit einfarbiger Füllung">
              <a:extLst>
                <a:ext uri="{FF2B5EF4-FFF2-40B4-BE49-F238E27FC236}">
                  <a16:creationId xmlns:a16="http://schemas.microsoft.com/office/drawing/2014/main" id="{80CAEC58-CA2C-9158-F813-59373C9442E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1095645" y="4725186"/>
              <a:ext cx="679844" cy="679844"/>
            </a:xfrm>
            <a:prstGeom prst="rect">
              <a:avLst/>
            </a:prstGeom>
          </p:spPr>
        </p:pic>
        <p:pic>
          <p:nvPicPr>
            <p:cNvPr id="22" name="Grafik 21" descr="Präsentation mit Checkliste mit einfarbiger Füllung">
              <a:extLst>
                <a:ext uri="{FF2B5EF4-FFF2-40B4-BE49-F238E27FC236}">
                  <a16:creationId xmlns:a16="http://schemas.microsoft.com/office/drawing/2014/main" id="{21E43987-0870-B443-4C7F-E457FE6B8DF0}"/>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106408" y="1836029"/>
              <a:ext cx="547802" cy="547802"/>
            </a:xfrm>
            <a:prstGeom prst="rect">
              <a:avLst/>
            </a:prstGeom>
          </p:spPr>
        </p:pic>
        <p:pic>
          <p:nvPicPr>
            <p:cNvPr id="45" name="Grafik 44" descr="Lehrer mit einfarbiger Füllung">
              <a:extLst>
                <a:ext uri="{FF2B5EF4-FFF2-40B4-BE49-F238E27FC236}">
                  <a16:creationId xmlns:a16="http://schemas.microsoft.com/office/drawing/2014/main" id="{482B31FD-E7A2-5A7A-0A36-E3234F532B89}"/>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0160354" y="1580726"/>
              <a:ext cx="737024" cy="737024"/>
            </a:xfrm>
            <a:prstGeom prst="rect">
              <a:avLst/>
            </a:prstGeom>
          </p:spPr>
        </p:pic>
        <p:pic>
          <p:nvPicPr>
            <p:cNvPr id="46" name="Grafik 45" descr="Präsentation mit Medien Silhouette">
              <a:extLst>
                <a:ext uri="{FF2B5EF4-FFF2-40B4-BE49-F238E27FC236}">
                  <a16:creationId xmlns:a16="http://schemas.microsoft.com/office/drawing/2014/main" id="{3FAD6F1C-4979-10E4-870D-38F358AA880D}"/>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1156188" y="761901"/>
              <a:ext cx="737024" cy="737024"/>
            </a:xfrm>
            <a:prstGeom prst="rect">
              <a:avLst/>
            </a:prstGeom>
          </p:spPr>
        </p:pic>
        <p:pic>
          <p:nvPicPr>
            <p:cNvPr id="47" name="Grafik 46" descr="Präsentation mit Checkliste mit einfarbiger Füllung">
              <a:extLst>
                <a:ext uri="{FF2B5EF4-FFF2-40B4-BE49-F238E27FC236}">
                  <a16:creationId xmlns:a16="http://schemas.microsoft.com/office/drawing/2014/main" id="{E152664A-2BA6-5F84-76F8-4DB3F6DAB137}"/>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0211308" y="5356534"/>
              <a:ext cx="737024" cy="737024"/>
            </a:xfrm>
            <a:prstGeom prst="rect">
              <a:avLst/>
            </a:prstGeom>
          </p:spPr>
        </p:pic>
        <p:pic>
          <p:nvPicPr>
            <p:cNvPr id="49" name="Grafik 48" descr="Präsentation mit Organigramm mit einfarbiger Füllung">
              <a:extLst>
                <a:ext uri="{FF2B5EF4-FFF2-40B4-BE49-F238E27FC236}">
                  <a16:creationId xmlns:a16="http://schemas.microsoft.com/office/drawing/2014/main" id="{E17A455F-8830-DC1C-A050-4EF8AEC84417}"/>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020851" y="2729444"/>
              <a:ext cx="929598" cy="929598"/>
            </a:xfrm>
            <a:prstGeom prst="rect">
              <a:avLst/>
            </a:prstGeom>
          </p:spPr>
        </p:pic>
        <p:pic>
          <p:nvPicPr>
            <p:cNvPr id="50" name="Grafik 49" descr="Präsentation mit Checkliste mit einfarbiger Füllung">
              <a:extLst>
                <a:ext uri="{FF2B5EF4-FFF2-40B4-BE49-F238E27FC236}">
                  <a16:creationId xmlns:a16="http://schemas.microsoft.com/office/drawing/2014/main" id="{F8C35DEA-0722-AC8D-FE0B-FAC69F1F3379}"/>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1264730" y="2347474"/>
              <a:ext cx="547802" cy="547802"/>
            </a:xfrm>
            <a:prstGeom prst="rect">
              <a:avLst/>
            </a:prstGeom>
          </p:spPr>
        </p:pic>
        <p:pic>
          <p:nvPicPr>
            <p:cNvPr id="51" name="Grafik 50" descr="Lehrer mit einfarbiger Füllung">
              <a:extLst>
                <a:ext uri="{FF2B5EF4-FFF2-40B4-BE49-F238E27FC236}">
                  <a16:creationId xmlns:a16="http://schemas.microsoft.com/office/drawing/2014/main" id="{79D86067-7058-C5E0-2453-020675165A91}"/>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775489" y="3977882"/>
              <a:ext cx="378856" cy="378856"/>
            </a:xfrm>
            <a:prstGeom prst="rect">
              <a:avLst/>
            </a:prstGeom>
          </p:spPr>
        </p:pic>
        <p:pic>
          <p:nvPicPr>
            <p:cNvPr id="52" name="Grafik 51" descr="Lehrer mit einfarbiger Füllung">
              <a:extLst>
                <a:ext uri="{FF2B5EF4-FFF2-40B4-BE49-F238E27FC236}">
                  <a16:creationId xmlns:a16="http://schemas.microsoft.com/office/drawing/2014/main" id="{FD0393B9-D19A-133B-F77A-2545CF4AC0E8}"/>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968850" y="5074931"/>
              <a:ext cx="929598" cy="929598"/>
            </a:xfrm>
            <a:prstGeom prst="rect">
              <a:avLst/>
            </a:prstGeom>
          </p:spPr>
        </p:pic>
        <p:pic>
          <p:nvPicPr>
            <p:cNvPr id="53" name="Grafik 52" descr="Präsentation mit Medien Silhouette">
              <a:extLst>
                <a:ext uri="{FF2B5EF4-FFF2-40B4-BE49-F238E27FC236}">
                  <a16:creationId xmlns:a16="http://schemas.microsoft.com/office/drawing/2014/main" id="{D0470E00-67C9-63F1-07F1-57F41C70EB16}"/>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160354" y="2691976"/>
              <a:ext cx="737024" cy="737024"/>
            </a:xfrm>
            <a:prstGeom prst="rect">
              <a:avLst/>
            </a:prstGeom>
          </p:spPr>
        </p:pic>
        <p:pic>
          <p:nvPicPr>
            <p:cNvPr id="54" name="Grafik 53" descr="Präsentation mit Organigramm mit einfarbiger Füllung">
              <a:extLst>
                <a:ext uri="{FF2B5EF4-FFF2-40B4-BE49-F238E27FC236}">
                  <a16:creationId xmlns:a16="http://schemas.microsoft.com/office/drawing/2014/main" id="{C18BE4B2-F231-362E-E908-651477EFF7C0}"/>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551425" y="765516"/>
              <a:ext cx="577806" cy="577806"/>
            </a:xfrm>
            <a:prstGeom prst="rect">
              <a:avLst/>
            </a:prstGeom>
          </p:spPr>
        </p:pic>
        <p:pic>
          <p:nvPicPr>
            <p:cNvPr id="55" name="Grafik 54" descr="Präsentation mit Checkliste mit einfarbiger Füllung">
              <a:extLst>
                <a:ext uri="{FF2B5EF4-FFF2-40B4-BE49-F238E27FC236}">
                  <a16:creationId xmlns:a16="http://schemas.microsoft.com/office/drawing/2014/main" id="{2613B2B3-C14F-6621-49AB-D1EC7B63C61B}"/>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519632" y="3841687"/>
              <a:ext cx="697490" cy="697490"/>
            </a:xfrm>
            <a:prstGeom prst="rect">
              <a:avLst/>
            </a:prstGeom>
          </p:spPr>
        </p:pic>
      </p:grpSp>
    </p:spTree>
    <p:extLst>
      <p:ext uri="{BB962C8B-B14F-4D97-AF65-F5344CB8AC3E}">
        <p14:creationId xmlns:p14="http://schemas.microsoft.com/office/powerpoint/2010/main" val="10169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043AAD-A2D3-A8B2-B153-413BEBF0DC5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1E40AF8-BBD1-2C8C-DFB6-1A6732832B44}"/>
              </a:ext>
            </a:extLst>
          </p:cNvPr>
          <p:cNvSpPr>
            <a:spLocks noGrp="1"/>
          </p:cNvSpPr>
          <p:nvPr>
            <p:ph type="title"/>
          </p:nvPr>
        </p:nvSpPr>
        <p:spPr/>
        <p:txBody>
          <a:bodyPr/>
          <a:lstStyle/>
          <a:p>
            <a:r>
              <a:rPr lang="de-AT" dirty="0"/>
              <a:t>Präsentationen</a:t>
            </a:r>
          </a:p>
        </p:txBody>
      </p:sp>
      <p:sp>
        <p:nvSpPr>
          <p:cNvPr id="4" name="Foliennummernplatzhalter 3">
            <a:extLst>
              <a:ext uri="{FF2B5EF4-FFF2-40B4-BE49-F238E27FC236}">
                <a16:creationId xmlns:a16="http://schemas.microsoft.com/office/drawing/2014/main" id="{485A0315-1D80-2C63-67ED-1E1937E4147A}"/>
              </a:ext>
            </a:extLst>
          </p:cNvPr>
          <p:cNvSpPr>
            <a:spLocks noGrp="1"/>
          </p:cNvSpPr>
          <p:nvPr>
            <p:ph type="sldNum" sz="quarter" idx="12"/>
          </p:nvPr>
        </p:nvSpPr>
        <p:spPr/>
        <p:txBody>
          <a:bodyPr/>
          <a:lstStyle/>
          <a:p>
            <a:fld id="{4C23FFEC-42AF-4C5F-8FEB-D69D9B6A7C04}" type="slidenum">
              <a:rPr lang="de-AT" smtClean="0"/>
              <a:t>9</a:t>
            </a:fld>
            <a:endParaRPr lang="de-AT"/>
          </a:p>
        </p:txBody>
      </p:sp>
      <p:sp>
        <p:nvSpPr>
          <p:cNvPr id="6" name="Rechteck 5">
            <a:extLst>
              <a:ext uri="{FF2B5EF4-FFF2-40B4-BE49-F238E27FC236}">
                <a16:creationId xmlns:a16="http://schemas.microsoft.com/office/drawing/2014/main" id="{A35B6ED8-04F6-CC0B-B602-F2956383D285}"/>
              </a:ext>
            </a:extLst>
          </p:cNvPr>
          <p:cNvSpPr/>
          <p:nvPr/>
        </p:nvSpPr>
        <p:spPr>
          <a:xfrm>
            <a:off x="0" y="152109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descr="Fragezeichen Silhouette">
            <a:extLst>
              <a:ext uri="{FF2B5EF4-FFF2-40B4-BE49-F238E27FC236}">
                <a16:creationId xmlns:a16="http://schemas.microsoft.com/office/drawing/2014/main" id="{70AC889E-3049-C3DE-F2CF-63650A662F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D1385B22-8669-753C-1385-71A8803A96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D91BD36C-A22E-0FCC-BAB8-CA72CD3FBF1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57500" y="4721617"/>
            <a:ext cx="914400" cy="914400"/>
          </a:xfrm>
          <a:prstGeom prst="rect">
            <a:avLst/>
          </a:prstGeom>
        </p:spPr>
      </p:pic>
      <p:pic>
        <p:nvPicPr>
          <p:cNvPr id="28" name="Grafik 27" descr="Hilfe mit einfarbiger Füllung">
            <a:extLst>
              <a:ext uri="{FF2B5EF4-FFF2-40B4-BE49-F238E27FC236}">
                <a16:creationId xmlns:a16="http://schemas.microsoft.com/office/drawing/2014/main" id="{AAAF0BC1-43D2-78BD-2982-A935BC3C638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46854" y="3146510"/>
            <a:ext cx="914400" cy="914400"/>
          </a:xfrm>
          <a:prstGeom prst="rect">
            <a:avLst/>
          </a:prstGeom>
        </p:spPr>
      </p:pic>
      <p:pic>
        <p:nvPicPr>
          <p:cNvPr id="31" name="Grafik 30" descr="Fragezeichen Silhouette">
            <a:extLst>
              <a:ext uri="{FF2B5EF4-FFF2-40B4-BE49-F238E27FC236}">
                <a16:creationId xmlns:a16="http://schemas.microsoft.com/office/drawing/2014/main" id="{AE051B67-90FB-DC09-8ED6-A6EADA7061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45059652-11FF-2F8D-FBD4-086BED1E332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421970" y="3759900"/>
            <a:ext cx="914400" cy="914400"/>
          </a:xfrm>
          <a:prstGeom prst="rect">
            <a:avLst/>
          </a:prstGeom>
        </p:spPr>
      </p:pic>
      <p:pic>
        <p:nvPicPr>
          <p:cNvPr id="35" name="Grafik 34" descr="Fragezeichen mit einfarbiger Füllung">
            <a:extLst>
              <a:ext uri="{FF2B5EF4-FFF2-40B4-BE49-F238E27FC236}">
                <a16:creationId xmlns:a16="http://schemas.microsoft.com/office/drawing/2014/main" id="{2506B3F4-FB65-A067-F61C-83EDD62F21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A1466C02-237A-13A9-BAAC-0B6F8132A45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E911A519-F37B-9137-FB54-F3CCC8D5513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83721" y="3116788"/>
            <a:ext cx="914400" cy="914400"/>
          </a:xfrm>
          <a:prstGeom prst="rect">
            <a:avLst/>
          </a:prstGeom>
        </p:spPr>
      </p:pic>
      <p:pic>
        <p:nvPicPr>
          <p:cNvPr id="41" name="Grafik 40" descr="Fragezeichen Silhouette">
            <a:extLst>
              <a:ext uri="{FF2B5EF4-FFF2-40B4-BE49-F238E27FC236}">
                <a16:creationId xmlns:a16="http://schemas.microsoft.com/office/drawing/2014/main" id="{44F9BDF2-94FE-4FD2-A54B-334ECEC01C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00319" y="4202638"/>
            <a:ext cx="914400" cy="914400"/>
          </a:xfrm>
          <a:prstGeom prst="rect">
            <a:avLst/>
          </a:prstGeom>
        </p:spPr>
      </p:pic>
      <p:sp>
        <p:nvSpPr>
          <p:cNvPr id="43" name="Rechteck 42">
            <a:extLst>
              <a:ext uri="{FF2B5EF4-FFF2-40B4-BE49-F238E27FC236}">
                <a16:creationId xmlns:a16="http://schemas.microsoft.com/office/drawing/2014/main" id="{67A52F65-5A0B-0EB3-BB91-C774F9A9FC16}"/>
              </a:ext>
            </a:extLst>
          </p:cNvPr>
          <p:cNvSpPr/>
          <p:nvPr/>
        </p:nvSpPr>
        <p:spPr>
          <a:xfrm>
            <a:off x="579573" y="1831976"/>
            <a:ext cx="7407337" cy="4291812"/>
          </a:xfrm>
          <a:custGeom>
            <a:avLst/>
            <a:gdLst>
              <a:gd name="connsiteX0" fmla="*/ 0 w 7407337"/>
              <a:gd name="connsiteY0" fmla="*/ 0 h 4291812"/>
              <a:gd name="connsiteX1" fmla="*/ 451174 w 7407337"/>
              <a:gd name="connsiteY1" fmla="*/ 0 h 4291812"/>
              <a:gd name="connsiteX2" fmla="*/ 976422 w 7407337"/>
              <a:gd name="connsiteY2" fmla="*/ 0 h 4291812"/>
              <a:gd name="connsiteX3" fmla="*/ 1797963 w 7407337"/>
              <a:gd name="connsiteY3" fmla="*/ 0 h 4291812"/>
              <a:gd name="connsiteX4" fmla="*/ 2323210 w 7407337"/>
              <a:gd name="connsiteY4" fmla="*/ 0 h 4291812"/>
              <a:gd name="connsiteX5" fmla="*/ 2922531 w 7407337"/>
              <a:gd name="connsiteY5" fmla="*/ 0 h 4291812"/>
              <a:gd name="connsiteX6" fmla="*/ 3669999 w 7407337"/>
              <a:gd name="connsiteY6" fmla="*/ 0 h 4291812"/>
              <a:gd name="connsiteX7" fmla="*/ 4343393 w 7407337"/>
              <a:gd name="connsiteY7" fmla="*/ 0 h 4291812"/>
              <a:gd name="connsiteX8" fmla="*/ 5164934 w 7407337"/>
              <a:gd name="connsiteY8" fmla="*/ 0 h 4291812"/>
              <a:gd name="connsiteX9" fmla="*/ 5764255 w 7407337"/>
              <a:gd name="connsiteY9" fmla="*/ 0 h 4291812"/>
              <a:gd name="connsiteX10" fmla="*/ 6585796 w 7407337"/>
              <a:gd name="connsiteY10" fmla="*/ 0 h 4291812"/>
              <a:gd name="connsiteX11" fmla="*/ 7407337 w 7407337"/>
              <a:gd name="connsiteY11" fmla="*/ 0 h 4291812"/>
              <a:gd name="connsiteX12" fmla="*/ 7407337 w 7407337"/>
              <a:gd name="connsiteY12" fmla="*/ 698952 h 4291812"/>
              <a:gd name="connsiteX13" fmla="*/ 7407337 w 7407337"/>
              <a:gd name="connsiteY13" fmla="*/ 1183314 h 4291812"/>
              <a:gd name="connsiteX14" fmla="*/ 7407337 w 7407337"/>
              <a:gd name="connsiteY14" fmla="*/ 1882266 h 4291812"/>
              <a:gd name="connsiteX15" fmla="*/ 7407337 w 7407337"/>
              <a:gd name="connsiteY15" fmla="*/ 2495382 h 4291812"/>
              <a:gd name="connsiteX16" fmla="*/ 7407337 w 7407337"/>
              <a:gd name="connsiteY16" fmla="*/ 3108498 h 4291812"/>
              <a:gd name="connsiteX17" fmla="*/ 7407337 w 7407337"/>
              <a:gd name="connsiteY17" fmla="*/ 3592860 h 4291812"/>
              <a:gd name="connsiteX18" fmla="*/ 7407337 w 7407337"/>
              <a:gd name="connsiteY18" fmla="*/ 4291812 h 4291812"/>
              <a:gd name="connsiteX19" fmla="*/ 6808016 w 7407337"/>
              <a:gd name="connsiteY19" fmla="*/ 4291812 h 4291812"/>
              <a:gd name="connsiteX20" fmla="*/ 6134622 w 7407337"/>
              <a:gd name="connsiteY20" fmla="*/ 4291812 h 4291812"/>
              <a:gd name="connsiteX21" fmla="*/ 5535301 w 7407337"/>
              <a:gd name="connsiteY21" fmla="*/ 4291812 h 4291812"/>
              <a:gd name="connsiteX22" fmla="*/ 5084127 w 7407337"/>
              <a:gd name="connsiteY22" fmla="*/ 4291812 h 4291812"/>
              <a:gd name="connsiteX23" fmla="*/ 4336659 w 7407337"/>
              <a:gd name="connsiteY23" fmla="*/ 4291812 h 4291812"/>
              <a:gd name="connsiteX24" fmla="*/ 3589191 w 7407337"/>
              <a:gd name="connsiteY24" fmla="*/ 4291812 h 4291812"/>
              <a:gd name="connsiteX25" fmla="*/ 2915797 w 7407337"/>
              <a:gd name="connsiteY25" fmla="*/ 4291812 h 4291812"/>
              <a:gd name="connsiteX26" fmla="*/ 2390550 w 7407337"/>
              <a:gd name="connsiteY26" fmla="*/ 4291812 h 4291812"/>
              <a:gd name="connsiteX27" fmla="*/ 1865302 w 7407337"/>
              <a:gd name="connsiteY27" fmla="*/ 4291812 h 4291812"/>
              <a:gd name="connsiteX28" fmla="*/ 1117834 w 7407337"/>
              <a:gd name="connsiteY28" fmla="*/ 4291812 h 4291812"/>
              <a:gd name="connsiteX29" fmla="*/ 0 w 7407337"/>
              <a:gd name="connsiteY29" fmla="*/ 4291812 h 4291812"/>
              <a:gd name="connsiteX30" fmla="*/ 0 w 7407337"/>
              <a:gd name="connsiteY30" fmla="*/ 3635778 h 4291812"/>
              <a:gd name="connsiteX31" fmla="*/ 0 w 7407337"/>
              <a:gd name="connsiteY31" fmla="*/ 2979744 h 4291812"/>
              <a:gd name="connsiteX32" fmla="*/ 0 w 7407337"/>
              <a:gd name="connsiteY32" fmla="*/ 2323710 h 4291812"/>
              <a:gd name="connsiteX33" fmla="*/ 0 w 7407337"/>
              <a:gd name="connsiteY33" fmla="*/ 1667676 h 4291812"/>
              <a:gd name="connsiteX34" fmla="*/ 0 w 7407337"/>
              <a:gd name="connsiteY34" fmla="*/ 1097478 h 4291812"/>
              <a:gd name="connsiteX35" fmla="*/ 0 w 7407337"/>
              <a:gd name="connsiteY35" fmla="*/ 0 h 4291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07337" h="4291812" fill="none" extrusionOk="0">
                <a:moveTo>
                  <a:pt x="0" y="0"/>
                </a:moveTo>
                <a:cubicBezTo>
                  <a:pt x="200630" y="-4476"/>
                  <a:pt x="344275" y="10907"/>
                  <a:pt x="451174" y="0"/>
                </a:cubicBezTo>
                <a:cubicBezTo>
                  <a:pt x="558073" y="-10907"/>
                  <a:pt x="821058" y="-1917"/>
                  <a:pt x="976422" y="0"/>
                </a:cubicBezTo>
                <a:cubicBezTo>
                  <a:pt x="1131786" y="1917"/>
                  <a:pt x="1544601" y="32276"/>
                  <a:pt x="1797963" y="0"/>
                </a:cubicBezTo>
                <a:cubicBezTo>
                  <a:pt x="2051325" y="-32276"/>
                  <a:pt x="2072050" y="-8147"/>
                  <a:pt x="2323210" y="0"/>
                </a:cubicBezTo>
                <a:cubicBezTo>
                  <a:pt x="2574370" y="8147"/>
                  <a:pt x="2629195" y="-24906"/>
                  <a:pt x="2922531" y="0"/>
                </a:cubicBezTo>
                <a:cubicBezTo>
                  <a:pt x="3215867" y="24906"/>
                  <a:pt x="3298817" y="35278"/>
                  <a:pt x="3669999" y="0"/>
                </a:cubicBezTo>
                <a:cubicBezTo>
                  <a:pt x="4041181" y="-35278"/>
                  <a:pt x="4162002" y="25726"/>
                  <a:pt x="4343393" y="0"/>
                </a:cubicBezTo>
                <a:cubicBezTo>
                  <a:pt x="4524784" y="-25726"/>
                  <a:pt x="4857632" y="688"/>
                  <a:pt x="5164934" y="0"/>
                </a:cubicBezTo>
                <a:cubicBezTo>
                  <a:pt x="5472236" y="-688"/>
                  <a:pt x="5504683" y="-27890"/>
                  <a:pt x="5764255" y="0"/>
                </a:cubicBezTo>
                <a:cubicBezTo>
                  <a:pt x="6023827" y="27890"/>
                  <a:pt x="6175438" y="37521"/>
                  <a:pt x="6585796" y="0"/>
                </a:cubicBezTo>
                <a:cubicBezTo>
                  <a:pt x="6996154" y="-37521"/>
                  <a:pt x="7082122" y="24160"/>
                  <a:pt x="7407337" y="0"/>
                </a:cubicBezTo>
                <a:cubicBezTo>
                  <a:pt x="7409429" y="200450"/>
                  <a:pt x="7372452" y="386604"/>
                  <a:pt x="7407337" y="698952"/>
                </a:cubicBezTo>
                <a:cubicBezTo>
                  <a:pt x="7442222" y="1011300"/>
                  <a:pt x="7422713" y="964796"/>
                  <a:pt x="7407337" y="1183314"/>
                </a:cubicBezTo>
                <a:cubicBezTo>
                  <a:pt x="7391961" y="1401832"/>
                  <a:pt x="7381149" y="1632986"/>
                  <a:pt x="7407337" y="1882266"/>
                </a:cubicBezTo>
                <a:cubicBezTo>
                  <a:pt x="7433525" y="2131546"/>
                  <a:pt x="7411879" y="2343706"/>
                  <a:pt x="7407337" y="2495382"/>
                </a:cubicBezTo>
                <a:cubicBezTo>
                  <a:pt x="7402795" y="2647058"/>
                  <a:pt x="7415567" y="2911979"/>
                  <a:pt x="7407337" y="3108498"/>
                </a:cubicBezTo>
                <a:cubicBezTo>
                  <a:pt x="7399107" y="3305017"/>
                  <a:pt x="7408992" y="3474803"/>
                  <a:pt x="7407337" y="3592860"/>
                </a:cubicBezTo>
                <a:cubicBezTo>
                  <a:pt x="7405682" y="3710917"/>
                  <a:pt x="7423099" y="3997035"/>
                  <a:pt x="7407337" y="4291812"/>
                </a:cubicBezTo>
                <a:cubicBezTo>
                  <a:pt x="7206698" y="4276920"/>
                  <a:pt x="6991086" y="4264717"/>
                  <a:pt x="6808016" y="4291812"/>
                </a:cubicBezTo>
                <a:cubicBezTo>
                  <a:pt x="6624946" y="4318907"/>
                  <a:pt x="6381057" y="4258217"/>
                  <a:pt x="6134622" y="4291812"/>
                </a:cubicBezTo>
                <a:cubicBezTo>
                  <a:pt x="5888187" y="4325407"/>
                  <a:pt x="5776128" y="4315005"/>
                  <a:pt x="5535301" y="4291812"/>
                </a:cubicBezTo>
                <a:cubicBezTo>
                  <a:pt x="5294474" y="4268619"/>
                  <a:pt x="5177526" y="4278656"/>
                  <a:pt x="5084127" y="4291812"/>
                </a:cubicBezTo>
                <a:cubicBezTo>
                  <a:pt x="4990728" y="4304968"/>
                  <a:pt x="4560367" y="4265329"/>
                  <a:pt x="4336659" y="4291812"/>
                </a:cubicBezTo>
                <a:cubicBezTo>
                  <a:pt x="4112951" y="4318295"/>
                  <a:pt x="3850351" y="4301254"/>
                  <a:pt x="3589191" y="4291812"/>
                </a:cubicBezTo>
                <a:cubicBezTo>
                  <a:pt x="3328031" y="4282370"/>
                  <a:pt x="3222568" y="4307245"/>
                  <a:pt x="2915797" y="4291812"/>
                </a:cubicBezTo>
                <a:cubicBezTo>
                  <a:pt x="2609026" y="4276379"/>
                  <a:pt x="2536958" y="4315133"/>
                  <a:pt x="2390550" y="4291812"/>
                </a:cubicBezTo>
                <a:cubicBezTo>
                  <a:pt x="2244142" y="4268491"/>
                  <a:pt x="2075469" y="4295732"/>
                  <a:pt x="1865302" y="4291812"/>
                </a:cubicBezTo>
                <a:cubicBezTo>
                  <a:pt x="1655135" y="4287892"/>
                  <a:pt x="1479026" y="4314819"/>
                  <a:pt x="1117834" y="4291812"/>
                </a:cubicBezTo>
                <a:cubicBezTo>
                  <a:pt x="756642" y="4268805"/>
                  <a:pt x="468662" y="4340160"/>
                  <a:pt x="0" y="4291812"/>
                </a:cubicBezTo>
                <a:cubicBezTo>
                  <a:pt x="-23984" y="4086682"/>
                  <a:pt x="-23260" y="3787749"/>
                  <a:pt x="0" y="3635778"/>
                </a:cubicBezTo>
                <a:cubicBezTo>
                  <a:pt x="23260" y="3483807"/>
                  <a:pt x="25171" y="3267172"/>
                  <a:pt x="0" y="2979744"/>
                </a:cubicBezTo>
                <a:cubicBezTo>
                  <a:pt x="-25171" y="2692316"/>
                  <a:pt x="-8954" y="2554047"/>
                  <a:pt x="0" y="2323710"/>
                </a:cubicBezTo>
                <a:cubicBezTo>
                  <a:pt x="8954" y="2093373"/>
                  <a:pt x="12306" y="1995285"/>
                  <a:pt x="0" y="1667676"/>
                </a:cubicBezTo>
                <a:cubicBezTo>
                  <a:pt x="-12306" y="1340067"/>
                  <a:pt x="16067" y="1257869"/>
                  <a:pt x="0" y="1097478"/>
                </a:cubicBezTo>
                <a:cubicBezTo>
                  <a:pt x="-16067" y="937087"/>
                  <a:pt x="28484" y="495167"/>
                  <a:pt x="0" y="0"/>
                </a:cubicBezTo>
                <a:close/>
              </a:path>
              <a:path w="7407337" h="4291812" stroke="0" extrusionOk="0">
                <a:moveTo>
                  <a:pt x="0" y="0"/>
                </a:moveTo>
                <a:cubicBezTo>
                  <a:pt x="139599" y="14550"/>
                  <a:pt x="344626" y="-1471"/>
                  <a:pt x="599321" y="0"/>
                </a:cubicBezTo>
                <a:cubicBezTo>
                  <a:pt x="854016" y="1471"/>
                  <a:pt x="939006" y="20409"/>
                  <a:pt x="1124568" y="0"/>
                </a:cubicBezTo>
                <a:cubicBezTo>
                  <a:pt x="1310130" y="-20409"/>
                  <a:pt x="1356832" y="8995"/>
                  <a:pt x="1575743" y="0"/>
                </a:cubicBezTo>
                <a:cubicBezTo>
                  <a:pt x="1794655" y="-8995"/>
                  <a:pt x="1982702" y="-11966"/>
                  <a:pt x="2100990" y="0"/>
                </a:cubicBezTo>
                <a:cubicBezTo>
                  <a:pt x="2219278" y="11966"/>
                  <a:pt x="2480163" y="-25924"/>
                  <a:pt x="2848458" y="0"/>
                </a:cubicBezTo>
                <a:cubicBezTo>
                  <a:pt x="3216753" y="25924"/>
                  <a:pt x="3266613" y="-28339"/>
                  <a:pt x="3521852" y="0"/>
                </a:cubicBezTo>
                <a:cubicBezTo>
                  <a:pt x="3777091" y="28339"/>
                  <a:pt x="3864463" y="-9285"/>
                  <a:pt x="3973026" y="0"/>
                </a:cubicBezTo>
                <a:cubicBezTo>
                  <a:pt x="4081589" y="9285"/>
                  <a:pt x="4285133" y="-8882"/>
                  <a:pt x="4424200" y="0"/>
                </a:cubicBezTo>
                <a:cubicBezTo>
                  <a:pt x="4563267" y="8882"/>
                  <a:pt x="4697158" y="10580"/>
                  <a:pt x="4949448" y="0"/>
                </a:cubicBezTo>
                <a:cubicBezTo>
                  <a:pt x="5201738" y="-10580"/>
                  <a:pt x="5411915" y="-30896"/>
                  <a:pt x="5770989" y="0"/>
                </a:cubicBezTo>
                <a:cubicBezTo>
                  <a:pt x="6130063" y="30896"/>
                  <a:pt x="6130944" y="33296"/>
                  <a:pt x="6444383" y="0"/>
                </a:cubicBezTo>
                <a:cubicBezTo>
                  <a:pt x="6757822" y="-33296"/>
                  <a:pt x="7127407" y="28555"/>
                  <a:pt x="7407337" y="0"/>
                </a:cubicBezTo>
                <a:cubicBezTo>
                  <a:pt x="7390913" y="209041"/>
                  <a:pt x="7384294" y="307257"/>
                  <a:pt x="7407337" y="484362"/>
                </a:cubicBezTo>
                <a:cubicBezTo>
                  <a:pt x="7430380" y="661467"/>
                  <a:pt x="7414337" y="856071"/>
                  <a:pt x="7407337" y="968723"/>
                </a:cubicBezTo>
                <a:cubicBezTo>
                  <a:pt x="7400337" y="1081375"/>
                  <a:pt x="7440039" y="1458998"/>
                  <a:pt x="7407337" y="1624757"/>
                </a:cubicBezTo>
                <a:cubicBezTo>
                  <a:pt x="7374635" y="1790516"/>
                  <a:pt x="7404771" y="1983263"/>
                  <a:pt x="7407337" y="2152037"/>
                </a:cubicBezTo>
                <a:cubicBezTo>
                  <a:pt x="7409903" y="2320811"/>
                  <a:pt x="7440032" y="2558601"/>
                  <a:pt x="7407337" y="2850989"/>
                </a:cubicBezTo>
                <a:cubicBezTo>
                  <a:pt x="7374642" y="3143377"/>
                  <a:pt x="7425987" y="3197747"/>
                  <a:pt x="7407337" y="3335351"/>
                </a:cubicBezTo>
                <a:cubicBezTo>
                  <a:pt x="7388687" y="3472955"/>
                  <a:pt x="7365528" y="3877529"/>
                  <a:pt x="7407337" y="4291812"/>
                </a:cubicBezTo>
                <a:cubicBezTo>
                  <a:pt x="7216338" y="4317529"/>
                  <a:pt x="6906834" y="4293594"/>
                  <a:pt x="6733943" y="4291812"/>
                </a:cubicBezTo>
                <a:cubicBezTo>
                  <a:pt x="6561052" y="4290030"/>
                  <a:pt x="6418736" y="4299754"/>
                  <a:pt x="6208695" y="4291812"/>
                </a:cubicBezTo>
                <a:cubicBezTo>
                  <a:pt x="5998654" y="4283870"/>
                  <a:pt x="5751980" y="4290597"/>
                  <a:pt x="5387154" y="4291812"/>
                </a:cubicBezTo>
                <a:cubicBezTo>
                  <a:pt x="5022328" y="4293027"/>
                  <a:pt x="5052381" y="4316578"/>
                  <a:pt x="4787833" y="4291812"/>
                </a:cubicBezTo>
                <a:cubicBezTo>
                  <a:pt x="4523285" y="4267046"/>
                  <a:pt x="4447890" y="4264044"/>
                  <a:pt x="4188512" y="4291812"/>
                </a:cubicBezTo>
                <a:cubicBezTo>
                  <a:pt x="3929134" y="4319580"/>
                  <a:pt x="3814689" y="4283252"/>
                  <a:pt x="3663265" y="4291812"/>
                </a:cubicBezTo>
                <a:cubicBezTo>
                  <a:pt x="3511841" y="4300372"/>
                  <a:pt x="3326684" y="4296764"/>
                  <a:pt x="3212091" y="4291812"/>
                </a:cubicBezTo>
                <a:cubicBezTo>
                  <a:pt x="3097498" y="4286860"/>
                  <a:pt x="2932431" y="4291167"/>
                  <a:pt x="2686843" y="4291812"/>
                </a:cubicBezTo>
                <a:cubicBezTo>
                  <a:pt x="2441255" y="4292457"/>
                  <a:pt x="2383670" y="4291906"/>
                  <a:pt x="2161596" y="4291812"/>
                </a:cubicBezTo>
                <a:cubicBezTo>
                  <a:pt x="1939522" y="4291718"/>
                  <a:pt x="1727776" y="4269802"/>
                  <a:pt x="1340055" y="4291812"/>
                </a:cubicBezTo>
                <a:cubicBezTo>
                  <a:pt x="952334" y="4313822"/>
                  <a:pt x="864792" y="4269305"/>
                  <a:pt x="740734" y="4291812"/>
                </a:cubicBezTo>
                <a:cubicBezTo>
                  <a:pt x="616676" y="4314319"/>
                  <a:pt x="261845" y="4303782"/>
                  <a:pt x="0" y="4291812"/>
                </a:cubicBezTo>
                <a:cubicBezTo>
                  <a:pt x="-21414" y="4060095"/>
                  <a:pt x="-9101" y="4009170"/>
                  <a:pt x="0" y="3807450"/>
                </a:cubicBezTo>
                <a:cubicBezTo>
                  <a:pt x="9101" y="3605730"/>
                  <a:pt x="-28184" y="3287626"/>
                  <a:pt x="0" y="3151416"/>
                </a:cubicBezTo>
                <a:cubicBezTo>
                  <a:pt x="28184" y="3015206"/>
                  <a:pt x="-11388" y="2839156"/>
                  <a:pt x="0" y="2538300"/>
                </a:cubicBezTo>
                <a:cubicBezTo>
                  <a:pt x="11388" y="2237444"/>
                  <a:pt x="-17218" y="2200516"/>
                  <a:pt x="0" y="2011020"/>
                </a:cubicBezTo>
                <a:cubicBezTo>
                  <a:pt x="17218" y="1821524"/>
                  <a:pt x="6263" y="1639150"/>
                  <a:pt x="0" y="1526659"/>
                </a:cubicBezTo>
                <a:cubicBezTo>
                  <a:pt x="-6263" y="1414168"/>
                  <a:pt x="244" y="1229588"/>
                  <a:pt x="0" y="1042297"/>
                </a:cubicBezTo>
                <a:cubicBezTo>
                  <a:pt x="-244" y="855006"/>
                  <a:pt x="-18394" y="425892"/>
                  <a:pt x="0" y="0"/>
                </a:cubicBezTo>
                <a:close/>
              </a:path>
            </a:pathLst>
          </a:custGeom>
          <a:solidFill>
            <a:srgbClr val="E5F2DE"/>
          </a:solidFill>
          <a:ln>
            <a:solidFill>
              <a:schemeClr val="bg1">
                <a:lumMod val="50000"/>
              </a:schemeClr>
            </a:solidFill>
            <a:extLst>
              <a:ext uri="{C807C97D-BFC1-408E-A445-0C87EB9F89A2}">
                <ask:lineSketchStyleProps xmlns:ask="http://schemas.microsoft.com/office/drawing/2018/sketchyshapes" sd="2259666023">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dirty="0">
                <a:solidFill>
                  <a:schemeClr val="tx1"/>
                </a:solidFill>
              </a:rPr>
              <a:t>Nachhaltigkeit &amp; Greenwashing</a:t>
            </a:r>
            <a:endParaRPr lang="de-AT" sz="2400" dirty="0">
              <a:solidFill>
                <a:schemeClr val="tx1"/>
              </a:solidFill>
            </a:endParaRPr>
          </a:p>
        </p:txBody>
      </p:sp>
      <p:pic>
        <p:nvPicPr>
          <p:cNvPr id="48" name="Grafik 47" descr="Präsentation mit Checkliste mit einfarbiger Füllung">
            <a:extLst>
              <a:ext uri="{FF2B5EF4-FFF2-40B4-BE49-F238E27FC236}">
                <a16:creationId xmlns:a16="http://schemas.microsoft.com/office/drawing/2014/main" id="{16916F02-9940-4A43-D4C0-2A09849B498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317347" y="5740794"/>
            <a:ext cx="504190" cy="504190"/>
          </a:xfrm>
          <a:prstGeom prst="rect">
            <a:avLst/>
          </a:prstGeom>
        </p:spPr>
      </p:pic>
      <p:grpSp>
        <p:nvGrpSpPr>
          <p:cNvPr id="56" name="Gruppieren 55">
            <a:extLst>
              <a:ext uri="{FF2B5EF4-FFF2-40B4-BE49-F238E27FC236}">
                <a16:creationId xmlns:a16="http://schemas.microsoft.com/office/drawing/2014/main" id="{DE3814FE-186B-241B-6928-91D1032BEEC1}"/>
              </a:ext>
            </a:extLst>
          </p:cNvPr>
          <p:cNvGrpSpPr/>
          <p:nvPr/>
        </p:nvGrpSpPr>
        <p:grpSpPr>
          <a:xfrm>
            <a:off x="8178668" y="763171"/>
            <a:ext cx="3993441" cy="5331657"/>
            <a:chOff x="8160904" y="761901"/>
            <a:chExt cx="3993441" cy="5331657"/>
          </a:xfrm>
        </p:grpSpPr>
        <p:pic>
          <p:nvPicPr>
            <p:cNvPr id="5" name="Grafik 4" descr="Präsentation mit Checkliste mit einfarbiger Füllung">
              <a:extLst>
                <a:ext uri="{FF2B5EF4-FFF2-40B4-BE49-F238E27FC236}">
                  <a16:creationId xmlns:a16="http://schemas.microsoft.com/office/drawing/2014/main" id="{28DF3347-1437-EBDF-F50E-B42FCD63E2A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167639" y="953664"/>
              <a:ext cx="737024" cy="737024"/>
            </a:xfrm>
            <a:prstGeom prst="rect">
              <a:avLst/>
            </a:prstGeom>
          </p:spPr>
        </p:pic>
        <p:pic>
          <p:nvPicPr>
            <p:cNvPr id="10" name="Grafik 9" descr="Präsentation mit Medien mit einfarbiger Füllung">
              <a:extLst>
                <a:ext uri="{FF2B5EF4-FFF2-40B4-BE49-F238E27FC236}">
                  <a16:creationId xmlns:a16="http://schemas.microsoft.com/office/drawing/2014/main" id="{0B8FC9B1-F735-C57F-7D7E-1AAD30D2C4F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801607" y="3624777"/>
              <a:ext cx="737024" cy="737024"/>
            </a:xfrm>
            <a:prstGeom prst="rect">
              <a:avLst/>
            </a:prstGeom>
          </p:spPr>
        </p:pic>
        <p:pic>
          <p:nvPicPr>
            <p:cNvPr id="14" name="Grafik 13" descr="Präsentation mit Medien Silhouette">
              <a:extLst>
                <a:ext uri="{FF2B5EF4-FFF2-40B4-BE49-F238E27FC236}">
                  <a16:creationId xmlns:a16="http://schemas.microsoft.com/office/drawing/2014/main" id="{211F3E12-D3B8-CEA8-E8AD-D7E80C73C22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160904" y="3887569"/>
              <a:ext cx="737024" cy="737024"/>
            </a:xfrm>
            <a:prstGeom prst="rect">
              <a:avLst/>
            </a:prstGeom>
          </p:spPr>
        </p:pic>
        <p:pic>
          <p:nvPicPr>
            <p:cNvPr id="18" name="Grafik 17" descr="Präsentation mit Organigramm mit einfarbiger Füllung">
              <a:extLst>
                <a:ext uri="{FF2B5EF4-FFF2-40B4-BE49-F238E27FC236}">
                  <a16:creationId xmlns:a16="http://schemas.microsoft.com/office/drawing/2014/main" id="{FE829C17-2F2F-AE3B-9DC8-2DE082DE311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1095645" y="4725186"/>
              <a:ext cx="679844" cy="679844"/>
            </a:xfrm>
            <a:prstGeom prst="rect">
              <a:avLst/>
            </a:prstGeom>
          </p:spPr>
        </p:pic>
        <p:pic>
          <p:nvPicPr>
            <p:cNvPr id="22" name="Grafik 21" descr="Präsentation mit Checkliste mit einfarbiger Füllung">
              <a:extLst>
                <a:ext uri="{FF2B5EF4-FFF2-40B4-BE49-F238E27FC236}">
                  <a16:creationId xmlns:a16="http://schemas.microsoft.com/office/drawing/2014/main" id="{0E820970-CDE4-6B8D-D4E1-079EC567793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106408" y="1836029"/>
              <a:ext cx="547802" cy="547802"/>
            </a:xfrm>
            <a:prstGeom prst="rect">
              <a:avLst/>
            </a:prstGeom>
          </p:spPr>
        </p:pic>
        <p:pic>
          <p:nvPicPr>
            <p:cNvPr id="45" name="Grafik 44" descr="Lehrer mit einfarbiger Füllung">
              <a:extLst>
                <a:ext uri="{FF2B5EF4-FFF2-40B4-BE49-F238E27FC236}">
                  <a16:creationId xmlns:a16="http://schemas.microsoft.com/office/drawing/2014/main" id="{2F0BDC83-6F84-AE40-799B-51E0EB078726}"/>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0160354" y="1580726"/>
              <a:ext cx="737024" cy="737024"/>
            </a:xfrm>
            <a:prstGeom prst="rect">
              <a:avLst/>
            </a:prstGeom>
          </p:spPr>
        </p:pic>
        <p:pic>
          <p:nvPicPr>
            <p:cNvPr id="46" name="Grafik 45" descr="Präsentation mit Medien Silhouette">
              <a:extLst>
                <a:ext uri="{FF2B5EF4-FFF2-40B4-BE49-F238E27FC236}">
                  <a16:creationId xmlns:a16="http://schemas.microsoft.com/office/drawing/2014/main" id="{BB8F09E0-4561-749A-CF37-424CE07FFA0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1156188" y="761901"/>
              <a:ext cx="737024" cy="737024"/>
            </a:xfrm>
            <a:prstGeom prst="rect">
              <a:avLst/>
            </a:prstGeom>
          </p:spPr>
        </p:pic>
        <p:pic>
          <p:nvPicPr>
            <p:cNvPr id="47" name="Grafik 46" descr="Präsentation mit Checkliste mit einfarbiger Füllung">
              <a:extLst>
                <a:ext uri="{FF2B5EF4-FFF2-40B4-BE49-F238E27FC236}">
                  <a16:creationId xmlns:a16="http://schemas.microsoft.com/office/drawing/2014/main" id="{257E731F-F552-A43D-AA26-E69BECB448C5}"/>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0211308" y="5356534"/>
              <a:ext cx="737024" cy="737024"/>
            </a:xfrm>
            <a:prstGeom prst="rect">
              <a:avLst/>
            </a:prstGeom>
          </p:spPr>
        </p:pic>
        <p:pic>
          <p:nvPicPr>
            <p:cNvPr id="49" name="Grafik 48" descr="Präsentation mit Organigramm mit einfarbiger Füllung">
              <a:extLst>
                <a:ext uri="{FF2B5EF4-FFF2-40B4-BE49-F238E27FC236}">
                  <a16:creationId xmlns:a16="http://schemas.microsoft.com/office/drawing/2014/main" id="{080FBBFA-FB84-384A-EBC2-2DB9427CE56E}"/>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020851" y="2729444"/>
              <a:ext cx="929598" cy="929598"/>
            </a:xfrm>
            <a:prstGeom prst="rect">
              <a:avLst/>
            </a:prstGeom>
          </p:spPr>
        </p:pic>
        <p:pic>
          <p:nvPicPr>
            <p:cNvPr id="50" name="Grafik 49" descr="Präsentation mit Checkliste mit einfarbiger Füllung">
              <a:extLst>
                <a:ext uri="{FF2B5EF4-FFF2-40B4-BE49-F238E27FC236}">
                  <a16:creationId xmlns:a16="http://schemas.microsoft.com/office/drawing/2014/main" id="{DD0B3B92-AAA4-590F-758A-13A796854CA8}"/>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1264730" y="2347474"/>
              <a:ext cx="547802" cy="547802"/>
            </a:xfrm>
            <a:prstGeom prst="rect">
              <a:avLst/>
            </a:prstGeom>
          </p:spPr>
        </p:pic>
        <p:pic>
          <p:nvPicPr>
            <p:cNvPr id="51" name="Grafik 50" descr="Lehrer mit einfarbiger Füllung">
              <a:extLst>
                <a:ext uri="{FF2B5EF4-FFF2-40B4-BE49-F238E27FC236}">
                  <a16:creationId xmlns:a16="http://schemas.microsoft.com/office/drawing/2014/main" id="{7D2049A1-3E6D-947F-0901-CDCA872CB934}"/>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775489" y="3977882"/>
              <a:ext cx="378856" cy="378856"/>
            </a:xfrm>
            <a:prstGeom prst="rect">
              <a:avLst/>
            </a:prstGeom>
          </p:spPr>
        </p:pic>
        <p:pic>
          <p:nvPicPr>
            <p:cNvPr id="52" name="Grafik 51" descr="Lehrer mit einfarbiger Füllung">
              <a:extLst>
                <a:ext uri="{FF2B5EF4-FFF2-40B4-BE49-F238E27FC236}">
                  <a16:creationId xmlns:a16="http://schemas.microsoft.com/office/drawing/2014/main" id="{962C3F95-0995-0974-3701-CE29E221204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968850" y="5074931"/>
              <a:ext cx="929598" cy="929598"/>
            </a:xfrm>
            <a:prstGeom prst="rect">
              <a:avLst/>
            </a:prstGeom>
          </p:spPr>
        </p:pic>
        <p:pic>
          <p:nvPicPr>
            <p:cNvPr id="53" name="Grafik 52" descr="Präsentation mit Medien Silhouette">
              <a:extLst>
                <a:ext uri="{FF2B5EF4-FFF2-40B4-BE49-F238E27FC236}">
                  <a16:creationId xmlns:a16="http://schemas.microsoft.com/office/drawing/2014/main" id="{370D0942-CABF-5A87-A94B-5AD9E3F15F8F}"/>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160354" y="2691976"/>
              <a:ext cx="737024" cy="737024"/>
            </a:xfrm>
            <a:prstGeom prst="rect">
              <a:avLst/>
            </a:prstGeom>
          </p:spPr>
        </p:pic>
        <p:pic>
          <p:nvPicPr>
            <p:cNvPr id="54" name="Grafik 53" descr="Präsentation mit Organigramm mit einfarbiger Füllung">
              <a:extLst>
                <a:ext uri="{FF2B5EF4-FFF2-40B4-BE49-F238E27FC236}">
                  <a16:creationId xmlns:a16="http://schemas.microsoft.com/office/drawing/2014/main" id="{DBEABE00-5970-2A33-31CC-C0AA9669DFAB}"/>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551425" y="765516"/>
              <a:ext cx="577806" cy="577806"/>
            </a:xfrm>
            <a:prstGeom prst="rect">
              <a:avLst/>
            </a:prstGeom>
          </p:spPr>
        </p:pic>
        <p:pic>
          <p:nvPicPr>
            <p:cNvPr id="55" name="Grafik 54" descr="Präsentation mit Checkliste mit einfarbiger Füllung">
              <a:extLst>
                <a:ext uri="{FF2B5EF4-FFF2-40B4-BE49-F238E27FC236}">
                  <a16:creationId xmlns:a16="http://schemas.microsoft.com/office/drawing/2014/main" id="{EF740ED0-FC35-3359-A28E-E0AC1DCD89E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519632" y="3841687"/>
              <a:ext cx="697490" cy="697490"/>
            </a:xfrm>
            <a:prstGeom prst="rect">
              <a:avLst/>
            </a:prstGeom>
          </p:spPr>
        </p:pic>
      </p:grpSp>
    </p:spTree>
    <p:extLst>
      <p:ext uri="{BB962C8B-B14F-4D97-AF65-F5344CB8AC3E}">
        <p14:creationId xmlns:p14="http://schemas.microsoft.com/office/powerpoint/2010/main" val="2425831762"/>
      </p:ext>
    </p:extLst>
  </p:cSld>
  <p:clrMapOvr>
    <a:masterClrMapping/>
  </p:clrMapOvr>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9" ma:contentTypeDescription="Ein neues Dokument erstellen." ma:contentTypeScope="" ma:versionID="0b19a1a682f2822feb727551d897a72a">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b5da3d9658db36d04995aaea354189f4"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799415d-695a-4815-bd71-e216a568b99c">
      <Terms xmlns="http://schemas.microsoft.com/office/infopath/2007/PartnerControls"/>
    </lcf76f155ced4ddcb4097134ff3c332f>
    <TaxCatchAll xmlns="698a1803-52f3-4d4f-bff9-093c0d5dc281" xsi:nil="true"/>
  </documentManagement>
</p:properties>
</file>

<file path=customXml/itemProps1.xml><?xml version="1.0" encoding="utf-8"?>
<ds:datastoreItem xmlns:ds="http://schemas.openxmlformats.org/officeDocument/2006/customXml" ds:itemID="{41E41A06-4A80-4426-A796-A4BDE4B92F0E}"/>
</file>

<file path=customXml/itemProps2.xml><?xml version="1.0" encoding="utf-8"?>
<ds:datastoreItem xmlns:ds="http://schemas.openxmlformats.org/officeDocument/2006/customXml" ds:itemID="{80A2C56C-F536-4C13-B1F8-9038D3DA8C7D}"/>
</file>

<file path=customXml/itemProps3.xml><?xml version="1.0" encoding="utf-8"?>
<ds:datastoreItem xmlns:ds="http://schemas.openxmlformats.org/officeDocument/2006/customXml" ds:itemID="{43729B7F-C14A-4B42-A669-A55D7C7364DC}"/>
</file>

<file path=docProps/app.xml><?xml version="1.0" encoding="utf-8"?>
<Properties xmlns="http://schemas.openxmlformats.org/officeDocument/2006/extended-properties" xmlns:vt="http://schemas.openxmlformats.org/officeDocument/2006/docPropsVTypes">
  <TotalTime>0</TotalTime>
  <Words>799</Words>
  <Application>Microsoft Office PowerPoint</Application>
  <PresentationFormat>Breitbild</PresentationFormat>
  <Paragraphs>130</Paragraphs>
  <Slides>15</Slides>
  <Notes>11</Notes>
  <HiddenSlides>5</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15</vt:i4>
      </vt:variant>
    </vt:vector>
  </HeadingPairs>
  <TitlesOfParts>
    <vt:vector size="19" baseType="lpstr">
      <vt:lpstr>Arial</vt:lpstr>
      <vt:lpstr>Calibri</vt:lpstr>
      <vt:lpstr>Calibri Light</vt:lpstr>
      <vt:lpstr>1_Office</vt:lpstr>
      <vt:lpstr>Staatlicher Ordnungsrahmen</vt:lpstr>
      <vt:lpstr>Interessenkonflikt</vt:lpstr>
      <vt:lpstr>Interessenkonflikt</vt:lpstr>
      <vt:lpstr>Green Tech Solar GmbH</vt:lpstr>
      <vt:lpstr>Interessenkonflikte</vt:lpstr>
      <vt:lpstr>Gibt es dafür Regelungen?</vt:lpstr>
      <vt:lpstr>Präsentationen</vt:lpstr>
      <vt:lpstr>Präsentationen</vt:lpstr>
      <vt:lpstr>Präsentationen</vt:lpstr>
      <vt:lpstr>Präsentationen</vt:lpstr>
      <vt:lpstr>Quellen Arbeitnehmer:innenschutz</vt:lpstr>
      <vt:lpstr>GWO Lärmschutz</vt:lpstr>
      <vt:lpstr>Quellen Lärmschutz</vt:lpstr>
      <vt:lpstr>Quellen Nachhaltigkeit</vt:lpstr>
      <vt:lpstr>Quellen Produkthaftung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2025-07-25T08:06:42Z</dcterms:created>
  <dcterms:modified xsi:type="dcterms:W3CDTF">2025-07-25T08:06:50Z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0x010100595324AF558A4644A44B7A3BBA3F768F</vt:lpwstr>
  </property>
</Properties>
</file>